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1" r:id="rId2"/>
    <p:sldId id="269" r:id="rId3"/>
    <p:sldId id="272" r:id="rId4"/>
    <p:sldId id="279" r:id="rId5"/>
    <p:sldId id="276" r:id="rId6"/>
    <p:sldId id="284" r:id="rId7"/>
    <p:sldId id="293" r:id="rId8"/>
    <p:sldId id="292" r:id="rId9"/>
    <p:sldId id="290" r:id="rId10"/>
    <p:sldId id="294" r:id="rId11"/>
    <p:sldId id="295" r:id="rId12"/>
    <p:sldId id="304" r:id="rId13"/>
    <p:sldId id="305" r:id="rId14"/>
    <p:sldId id="310" r:id="rId15"/>
    <p:sldId id="302" r:id="rId16"/>
    <p:sldId id="309" r:id="rId17"/>
    <p:sldId id="301" r:id="rId18"/>
    <p:sldId id="303" r:id="rId19"/>
    <p:sldId id="282" r:id="rId20"/>
    <p:sldId id="277" r:id="rId21"/>
    <p:sldId id="287" r:id="rId22"/>
    <p:sldId id="288" r:id="rId23"/>
    <p:sldId id="289" r:id="rId24"/>
    <p:sldId id="300" r:id="rId25"/>
    <p:sldId id="306" r:id="rId26"/>
    <p:sldId id="308" r:id="rId27"/>
    <p:sldId id="270" r:id="rId28"/>
    <p:sldId id="31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8FC3"/>
    <a:srgbClr val="FCEBEC"/>
    <a:srgbClr val="F48E93"/>
    <a:srgbClr val="BDB6D8"/>
    <a:srgbClr val="CEB5D9"/>
    <a:srgbClr val="FFD44B"/>
    <a:srgbClr val="8D87B9"/>
    <a:srgbClr val="5F5AB8"/>
    <a:srgbClr val="9E9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8" autoAdjust="0"/>
    <p:restoredTop sz="73001" autoAdjust="0"/>
  </p:normalViewPr>
  <p:slideViewPr>
    <p:cSldViewPr snapToGrid="0">
      <p:cViewPr>
        <p:scale>
          <a:sx n="60" d="100"/>
          <a:sy n="60" d="100"/>
        </p:scale>
        <p:origin x="-2652" y="-15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62DB2-F3BD-497C-99D7-9A98CCE031C8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CBC48-C767-44E6-BC46-74A771AE0B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716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정보 화면</a:t>
            </a:r>
            <a:endParaRPr lang="en-US" altLang="ko-KR" dirty="0"/>
          </a:p>
          <a:p>
            <a:r>
              <a:rPr lang="ko-KR" altLang="en-US" dirty="0" err="1"/>
              <a:t>홈버튼아이콘클릭</a:t>
            </a:r>
            <a:r>
              <a:rPr lang="en-US" altLang="ko-KR" dirty="0"/>
              <a:t>-&gt;</a:t>
            </a:r>
            <a:r>
              <a:rPr lang="ko-KR" altLang="en-US" dirty="0" err="1"/>
              <a:t>마이페이지</a:t>
            </a:r>
            <a:r>
              <a:rPr lang="ko-KR" altLang="en-US" dirty="0"/>
              <a:t> 모임목록화면으로 이동</a:t>
            </a:r>
            <a:endParaRPr lang="en-US" altLang="ko-KR" dirty="0"/>
          </a:p>
          <a:p>
            <a:r>
              <a:rPr lang="ko-KR" altLang="en-US" dirty="0"/>
              <a:t>타이틀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CBC48-C767-44E6-BC46-74A771AE0B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4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8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84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1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7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4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5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8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1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9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0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1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8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6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A4E2E78-9269-401E-8848-15CE0E8523D9}"/>
              </a:ext>
            </a:extLst>
          </p:cNvPr>
          <p:cNvSpPr/>
          <p:nvPr/>
        </p:nvSpPr>
        <p:spPr>
          <a:xfrm>
            <a:off x="3058870" y="4809722"/>
            <a:ext cx="586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5400" spc="300" dirty="0" smtClean="0">
                <a:solidFill>
                  <a:srgbClr val="FFC000"/>
                </a:solidFill>
                <a:latin typeface="나눔손글씨 붓" pitchFamily="66" charset="-127"/>
                <a:ea typeface="나눔손글씨 붓" pitchFamily="66" charset="-127"/>
                <a:cs typeface="Arial Unicode MS" panose="020B0604020202020204" pitchFamily="50" charset="-128"/>
              </a:rPr>
              <a:t>T</a:t>
            </a:r>
            <a:r>
              <a:rPr kumimoji="1" lang="en-US" altLang="ja-JP" sz="5400" spc="300" dirty="0" smtClean="0">
                <a:solidFill>
                  <a:srgbClr val="FFC000"/>
                </a:solidFill>
                <a:latin typeface="나눔손글씨 붓" pitchFamily="66" charset="-127"/>
                <a:ea typeface="나눔손글씨 붓" pitchFamily="66" charset="-127"/>
                <a:cs typeface="Arial Unicode MS" panose="020B0604020202020204" pitchFamily="50" charset="-128"/>
              </a:rPr>
              <a:t>o</a:t>
            </a:r>
            <a:r>
              <a:rPr kumimoji="1" lang="en-US" altLang="ja-JP" sz="5400" spc="300" dirty="0" smtClean="0">
                <a:solidFill>
                  <a:schemeClr val="bg1"/>
                </a:solidFill>
                <a:latin typeface="나눔손글씨 붓" pitchFamily="66" charset="-127"/>
                <a:ea typeface="나눔손글씨 붓" pitchFamily="66" charset="-127"/>
                <a:cs typeface="Arial Unicode MS" panose="020B0604020202020204" pitchFamily="50" charset="-128"/>
              </a:rPr>
              <a:t>gether peo</a:t>
            </a:r>
            <a:r>
              <a:rPr kumimoji="1" lang="en-US" altLang="ja-JP" sz="5400" spc="300" dirty="0" smtClean="0">
                <a:solidFill>
                  <a:srgbClr val="FFC000"/>
                </a:solidFill>
                <a:latin typeface="나눔손글씨 붓" pitchFamily="66" charset="-127"/>
                <a:ea typeface="나눔손글씨 붓" pitchFamily="66" charset="-127"/>
                <a:cs typeface="Arial Unicode MS" panose="020B0604020202020204" pitchFamily="50" charset="-128"/>
              </a:rPr>
              <a:t>ple</a:t>
            </a:r>
            <a:endParaRPr kumimoji="1" lang="ja-JP" altLang="en-US" sz="5400" spc="300" dirty="0">
              <a:solidFill>
                <a:srgbClr val="FFC000"/>
              </a:solidFill>
              <a:latin typeface="나눔손글씨 붓" pitchFamily="66" charset="-127"/>
              <a:ea typeface="한컴 윤고딕 240" pitchFamily="18" charset="-127"/>
              <a:cs typeface="Arial Unicode MS" panose="020B0604020202020204" pitchFamily="50" charset="-128"/>
            </a:endParaRPr>
          </a:p>
        </p:txBody>
      </p:sp>
      <p:sp>
        <p:nvSpPr>
          <p:cNvPr id="52" name="설명선 2(테두리 없음) 51"/>
          <p:cNvSpPr/>
          <p:nvPr/>
        </p:nvSpPr>
        <p:spPr>
          <a:xfrm>
            <a:off x="8512965" y="1217919"/>
            <a:ext cx="2136273" cy="358049"/>
          </a:xfrm>
          <a:prstGeom prst="callout2">
            <a:avLst>
              <a:gd name="adj1" fmla="val 52855"/>
              <a:gd name="adj2" fmla="val 1395"/>
              <a:gd name="adj3" fmla="val 52456"/>
              <a:gd name="adj4" fmla="val -19653"/>
              <a:gd name="adj5" fmla="val 179609"/>
              <a:gd name="adj6" fmla="val -33793"/>
            </a:avLst>
          </a:prstGeom>
          <a:solidFill>
            <a:schemeClr val="bg1"/>
          </a:solidFill>
          <a:ln>
            <a:solidFill>
              <a:schemeClr val="bg1"/>
            </a:solidFill>
            <a:prstDash val="sys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kern="0" dirty="0" smtClean="0">
                <a:solidFill>
                  <a:srgbClr val="7DAA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비공개 모임관리 </a:t>
            </a:r>
            <a:r>
              <a:rPr lang="ko-KR" altLang="en-US" b="1" kern="0" dirty="0" err="1" smtClean="0">
                <a:solidFill>
                  <a:srgbClr val="7DAA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앱</a:t>
            </a:r>
            <a:endParaRPr lang="en-US" altLang="ko-KR" b="1" kern="0" dirty="0">
              <a:solidFill>
                <a:srgbClr val="7DAA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46" y="1283605"/>
            <a:ext cx="4885424" cy="374259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1" name="テキスト ボックス 10"/>
          <p:cNvSpPr txBox="1"/>
          <p:nvPr/>
        </p:nvSpPr>
        <p:spPr>
          <a:xfrm>
            <a:off x="4061031" y="5771472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3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cs typeface="Arial Unicode MS" panose="020B0604020202020204" pitchFamily="50" charset="-128"/>
              </a:rPr>
              <a:t>정재기  김승환  정구성  송승재 이혜민 </a:t>
            </a:r>
            <a:r>
              <a:rPr lang="ko-KR" altLang="en-US" sz="1200" spc="300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  <a:cs typeface="Arial Unicode MS" panose="020B0604020202020204" pitchFamily="50" charset="-128"/>
              </a:rPr>
              <a:t>박천상</a:t>
            </a:r>
            <a:endParaRPr kumimoji="1" lang="ja-JP" altLang="en-US" sz="1200" spc="300" dirty="0">
              <a:solidFill>
                <a:schemeClr val="bg1"/>
              </a:solidFill>
              <a:latin typeface="나눔스퀘어 Bold" pitchFamily="50" charset="-127"/>
              <a:ea typeface="한컴 윤고딕 230" pitchFamily="18" charset="-127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3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모임 생성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88" y="683986"/>
            <a:ext cx="7018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DB </a:t>
            </a:r>
            <a:r>
              <a:rPr lang="ko-KR" altLang="en-US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테이블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88" y="206020"/>
            <a:ext cx="84217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err="1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Sql</a:t>
            </a:r>
            <a:r>
              <a:rPr lang="en-US" altLang="ko-KR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동적 테이블</a:t>
            </a:r>
            <a:r>
              <a:rPr lang="en-US" altLang="ko-KR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65" y="365945"/>
            <a:ext cx="43815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08" y="2566220"/>
            <a:ext cx="4419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5" y="5867400"/>
            <a:ext cx="10793412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4" y="3971157"/>
            <a:ext cx="4343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14" y="1466082"/>
            <a:ext cx="45720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05" y="4524576"/>
            <a:ext cx="510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Spring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5" y="1294515"/>
            <a:ext cx="5028709" cy="500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34" y="206020"/>
            <a:ext cx="6426563" cy="257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71" y="2912105"/>
            <a:ext cx="4126087" cy="364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6532" y="1063682"/>
            <a:ext cx="1659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controller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96295" y="22636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라운드 ExtraBold" pitchFamily="50" charset="-127"/>
                <a:ea typeface="나눔스퀘어라운드 ExtraBold" pitchFamily="50" charset="-127"/>
              </a:rPr>
              <a:t>service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07109" y="2555148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util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4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App </a:t>
            </a:r>
            <a:r>
              <a:rPr lang="ko-KR" altLang="en-US" sz="3600" b="1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구조도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903158"/>
            <a:ext cx="10058400" cy="52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197993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회원가</a:t>
            </a:r>
            <a:r>
              <a:rPr lang="ko-KR" altLang="en-US" sz="3600" i="1" dirty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입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0" name="Picture 2" descr="C:\Users\ezen\Pictures\Screenshots\투플\1.초기화면\초기화면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6397"/>
            <a:ext cx="3782400" cy="46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AEFD8DB-C178-4F40-95A5-6815E333EB0F}"/>
              </a:ext>
            </a:extLst>
          </p:cNvPr>
          <p:cNvGrpSpPr/>
          <p:nvPr/>
        </p:nvGrpSpPr>
        <p:grpSpPr>
          <a:xfrm>
            <a:off x="2159563" y="2748673"/>
            <a:ext cx="8638789" cy="2893026"/>
            <a:chOff x="1619672" y="2859035"/>
            <a:chExt cx="6479092" cy="2893026"/>
          </a:xfrm>
        </p:grpSpPr>
        <p:sp>
          <p:nvSpPr>
            <p:cNvPr id="12" name="TextBox 11"/>
            <p:cNvSpPr txBox="1"/>
            <p:nvPr/>
          </p:nvSpPr>
          <p:spPr>
            <a:xfrm>
              <a:off x="4714390" y="2859035"/>
              <a:ext cx="33843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카카오 버튼을 통한 카카오 로그인 </a:t>
              </a:r>
              <a:r>
                <a:rPr lang="en-US" altLang="ko-KR" sz="2000" dirty="0" err="1">
                  <a:latin typeface="나눔스퀘어라운드 ExtraBold" pitchFamily="50" charset="-127"/>
                  <a:ea typeface="나눔스퀘어라운드 ExtraBold" pitchFamily="50" charset="-127"/>
                </a:rPr>
                <a:t>api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호출</a:t>
              </a:r>
            </a:p>
          </p:txBody>
        </p:sp>
        <p:cxnSp>
          <p:nvCxnSpPr>
            <p:cNvPr id="13" name="꺾인 연결선 12"/>
            <p:cNvCxnSpPr/>
            <p:nvPr/>
          </p:nvCxnSpPr>
          <p:spPr>
            <a:xfrm flipV="1">
              <a:off x="1619672" y="3210021"/>
              <a:ext cx="3096348" cy="25420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3" descr="C:\Users\ezen\Pictures\Screenshots\투플\1.초기화면\초기화면-2(카카오로그인).jpg">
            <a:extLst>
              <a:ext uri="{FF2B5EF4-FFF2-40B4-BE49-F238E27FC236}">
                <a16:creationId xmlns="" xmlns:a16="http://schemas.microsoft.com/office/drawing/2014/main" id="{688AC508-8B75-4774-BADE-74784C75553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71" y="1305880"/>
            <a:ext cx="3782400" cy="46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CD7D3D71-3B95-44C2-88B2-79B3ED2E0CFE}"/>
              </a:ext>
            </a:extLst>
          </p:cNvPr>
          <p:cNvGrpSpPr/>
          <p:nvPr/>
        </p:nvGrpSpPr>
        <p:grpSpPr>
          <a:xfrm>
            <a:off x="4175787" y="3351712"/>
            <a:ext cx="6388655" cy="584775"/>
            <a:chOff x="3131840" y="3462074"/>
            <a:chExt cx="4791491" cy="58477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262F7A6-1414-47E8-BD48-0500EE4B3AD9}"/>
                </a:ext>
              </a:extLst>
            </p:cNvPr>
            <p:cNvSpPr txBox="1"/>
            <p:nvPr/>
          </p:nvSpPr>
          <p:spPr>
            <a:xfrm>
              <a:off x="4538957" y="3462074"/>
              <a:ext cx="338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현재 사용중인 카카오 톡 계정과 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다른 카카오 계정 로그인 중 선택 </a:t>
              </a:r>
            </a:p>
          </p:txBody>
        </p:sp>
        <p:cxnSp>
          <p:nvCxnSpPr>
            <p:cNvPr id="22" name="꺾인 연결선 18">
              <a:extLst>
                <a:ext uri="{FF2B5EF4-FFF2-40B4-BE49-F238E27FC236}">
                  <a16:creationId xmlns="" xmlns:a16="http://schemas.microsoft.com/office/drawing/2014/main" id="{0C29C817-B355-4F5C-A500-88AF328A3F6D}"/>
                </a:ext>
              </a:extLst>
            </p:cNvPr>
            <p:cNvCxnSpPr/>
            <p:nvPr/>
          </p:nvCxnSpPr>
          <p:spPr>
            <a:xfrm flipV="1">
              <a:off x="3131840" y="3733149"/>
              <a:ext cx="130408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 descr="C:\Users\ezen\Pictures\Screenshots\투플\1.초기화면\초기화면-3(카카오 회원가입).jpg">
            <a:extLst>
              <a:ext uri="{FF2B5EF4-FFF2-40B4-BE49-F238E27FC236}">
                <a16:creationId xmlns="" xmlns:a16="http://schemas.microsoft.com/office/drawing/2014/main" id="{179516A7-BB79-4914-BF84-344954A03781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22099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6E97ECEF-3C21-4624-8011-F0C8E2604243}"/>
              </a:ext>
            </a:extLst>
          </p:cNvPr>
          <p:cNvGrpSpPr/>
          <p:nvPr/>
        </p:nvGrpSpPr>
        <p:grpSpPr>
          <a:xfrm>
            <a:off x="4175787" y="3351712"/>
            <a:ext cx="6624736" cy="584775"/>
            <a:chOff x="3131840" y="3462074"/>
            <a:chExt cx="4968552" cy="584775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78B67C3-B800-4316-91E6-26083755C89D}"/>
                </a:ext>
              </a:extLst>
            </p:cNvPr>
            <p:cNvSpPr txBox="1"/>
            <p:nvPr/>
          </p:nvSpPr>
          <p:spPr>
            <a:xfrm>
              <a:off x="4538956" y="3462074"/>
              <a:ext cx="3561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신규 가입자의 경우 개인정보 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사용에 대한 동의 여부 확인</a:t>
              </a:r>
            </a:p>
          </p:txBody>
        </p:sp>
        <p:cxnSp>
          <p:nvCxnSpPr>
            <p:cNvPr id="26" name="꺾인 연결선 18">
              <a:extLst>
                <a:ext uri="{FF2B5EF4-FFF2-40B4-BE49-F238E27FC236}">
                  <a16:creationId xmlns="" xmlns:a16="http://schemas.microsoft.com/office/drawing/2014/main" id="{84CEA38A-90CE-465E-9A5B-B34D7E5F0C30}"/>
                </a:ext>
              </a:extLst>
            </p:cNvPr>
            <p:cNvCxnSpPr/>
            <p:nvPr/>
          </p:nvCxnSpPr>
          <p:spPr>
            <a:xfrm flipV="1">
              <a:off x="3131840" y="3733149"/>
              <a:ext cx="130408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" descr="C:\Users\ezen\Pictures\Screenshots\투플\2. 모임리스트\모임리스트-1(최초 다이얼로그).png">
            <a:extLst>
              <a:ext uri="{FF2B5EF4-FFF2-40B4-BE49-F238E27FC236}">
                <a16:creationId xmlns="" xmlns:a16="http://schemas.microsoft.com/office/drawing/2014/main" id="{32A3DE35-125E-4D97-9A0D-26250CCB3D0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7680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54E3EC5-2C56-4783-A7CA-92B8852B6B20}"/>
              </a:ext>
            </a:extLst>
          </p:cNvPr>
          <p:cNvGrpSpPr/>
          <p:nvPr/>
        </p:nvGrpSpPr>
        <p:grpSpPr>
          <a:xfrm>
            <a:off x="4175787" y="3249327"/>
            <a:ext cx="6593181" cy="830997"/>
            <a:chOff x="3131840" y="3359688"/>
            <a:chExt cx="4944886" cy="830997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25439F98-BE3C-4961-8173-BD2F067F0451}"/>
                </a:ext>
              </a:extLst>
            </p:cNvPr>
            <p:cNvSpPr txBox="1"/>
            <p:nvPr/>
          </p:nvSpPr>
          <p:spPr>
            <a:xfrm>
              <a:off x="4443283" y="3359688"/>
              <a:ext cx="3633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다이얼로그 출력 여부를 확인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.</a:t>
              </a: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가입 후 최초 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1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회에 한하여 필수 정보 입력 안내 다이얼로그 출력</a:t>
              </a:r>
            </a:p>
          </p:txBody>
        </p:sp>
        <p:cxnSp>
          <p:nvCxnSpPr>
            <p:cNvPr id="30" name="꺾인 연결선 18">
              <a:extLst>
                <a:ext uri="{FF2B5EF4-FFF2-40B4-BE49-F238E27FC236}">
                  <a16:creationId xmlns="" xmlns:a16="http://schemas.microsoft.com/office/drawing/2014/main" id="{9D784EEE-8941-49D8-B878-1F44184C2297}"/>
                </a:ext>
              </a:extLst>
            </p:cNvPr>
            <p:cNvCxnSpPr/>
            <p:nvPr/>
          </p:nvCxnSpPr>
          <p:spPr>
            <a:xfrm flipV="1">
              <a:off x="3131840" y="3733149"/>
              <a:ext cx="130408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2" descr="C:\Users\ezen\Pictures\Screenshots\투플\모임찾기\모임찾기-1(초기화면).png">
            <a:extLst>
              <a:ext uri="{FF2B5EF4-FFF2-40B4-BE49-F238E27FC236}">
                <a16:creationId xmlns="" xmlns:a16="http://schemas.microsoft.com/office/drawing/2014/main" id="{4DF37F60-771D-4BA8-B071-A1EEC6D9950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0787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3B33E735-7482-41C3-9B8B-1E9AD762889B}"/>
              </a:ext>
            </a:extLst>
          </p:cNvPr>
          <p:cNvGrpSpPr/>
          <p:nvPr/>
        </p:nvGrpSpPr>
        <p:grpSpPr>
          <a:xfrm>
            <a:off x="3983163" y="4373499"/>
            <a:ext cx="7421447" cy="698592"/>
            <a:chOff x="2987372" y="4483861"/>
            <a:chExt cx="5566085" cy="698592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8A961B5-2D46-41DE-B59D-D2548ABD62D0}"/>
                </a:ext>
              </a:extLst>
            </p:cNvPr>
            <p:cNvSpPr txBox="1"/>
            <p:nvPr/>
          </p:nvSpPr>
          <p:spPr>
            <a:xfrm>
              <a:off x="4269300" y="4483861"/>
              <a:ext cx="424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나눔스퀘어라운드 ExtraBold" pitchFamily="50" charset="-127"/>
                  <a:ea typeface="나눔스퀘어라운드 ExtraBold" pitchFamily="50" charset="-127"/>
                </a:rPr>
                <a:t>모임장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 또는 관리자에게 받은 모임 코드입력</a:t>
              </a:r>
            </a:p>
          </p:txBody>
        </p:sp>
        <p:cxnSp>
          <p:nvCxnSpPr>
            <p:cNvPr id="34" name="꺾인 연결선 18">
              <a:extLst>
                <a:ext uri="{FF2B5EF4-FFF2-40B4-BE49-F238E27FC236}">
                  <a16:creationId xmlns="" xmlns:a16="http://schemas.microsoft.com/office/drawing/2014/main" id="{A49B1E2A-8631-4174-8B2D-C4C019126313}"/>
                </a:ext>
              </a:extLst>
            </p:cNvPr>
            <p:cNvCxnSpPr/>
            <p:nvPr/>
          </p:nvCxnSpPr>
          <p:spPr>
            <a:xfrm flipV="1">
              <a:off x="2987824" y="4653136"/>
              <a:ext cx="130408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13">
              <a:extLst>
                <a:ext uri="{FF2B5EF4-FFF2-40B4-BE49-F238E27FC236}">
                  <a16:creationId xmlns="" xmlns:a16="http://schemas.microsoft.com/office/drawing/2014/main" id="{B6AA0F87-17DC-4B5A-8E2C-5605A4C392C8}"/>
                </a:ext>
              </a:extLst>
            </p:cNvPr>
            <p:cNvCxnSpPr/>
            <p:nvPr/>
          </p:nvCxnSpPr>
          <p:spPr>
            <a:xfrm flipV="1">
              <a:off x="2987372" y="5013176"/>
              <a:ext cx="130408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470F8FD7-97D2-48F2-9B6D-755FC0A32DC4}"/>
                </a:ext>
              </a:extLst>
            </p:cNvPr>
            <p:cNvSpPr txBox="1"/>
            <p:nvPr/>
          </p:nvSpPr>
          <p:spPr>
            <a:xfrm>
              <a:off x="4304985" y="4843899"/>
              <a:ext cx="4248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입력한 모임코드를 기반으로 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DB 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조회</a:t>
              </a:r>
            </a:p>
          </p:txBody>
        </p:sp>
      </p:grpSp>
      <p:pic>
        <p:nvPicPr>
          <p:cNvPr id="37" name="Picture 3" descr="C:\Users\ezen\Pictures\Screenshots\스크린샷(109).png">
            <a:extLst>
              <a:ext uri="{FF2B5EF4-FFF2-40B4-BE49-F238E27FC236}">
                <a16:creationId xmlns="" xmlns:a16="http://schemas.microsoft.com/office/drawing/2014/main" id="{C8711700-58B5-4297-A30E-AAA4695DC8C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0789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30C7419F-9463-4414-8ED6-25A8E0D6A587}"/>
              </a:ext>
            </a:extLst>
          </p:cNvPr>
          <p:cNvGrpSpPr/>
          <p:nvPr/>
        </p:nvGrpSpPr>
        <p:grpSpPr>
          <a:xfrm>
            <a:off x="3503712" y="2740270"/>
            <a:ext cx="7776864" cy="2770218"/>
            <a:chOff x="2627784" y="2850632"/>
            <a:chExt cx="5832648" cy="2770218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DEBE1697-B2B8-4B50-ACCA-38B62C633941}"/>
                </a:ext>
              </a:extLst>
            </p:cNvPr>
            <p:cNvSpPr txBox="1"/>
            <p:nvPr/>
          </p:nvSpPr>
          <p:spPr>
            <a:xfrm>
              <a:off x="4685603" y="3447784"/>
              <a:ext cx="338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DB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에 저장된 모임의 지역과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참여 인원을 읽어와 출력</a:t>
              </a:r>
            </a:p>
          </p:txBody>
        </p:sp>
        <p:cxnSp>
          <p:nvCxnSpPr>
            <p:cNvPr id="40" name="꺾인 연결선 18">
              <a:extLst>
                <a:ext uri="{FF2B5EF4-FFF2-40B4-BE49-F238E27FC236}">
                  <a16:creationId xmlns="" xmlns:a16="http://schemas.microsoft.com/office/drawing/2014/main" id="{F390EFD2-17F2-4760-A9BD-A566A7B9C988}"/>
                </a:ext>
              </a:extLst>
            </p:cNvPr>
            <p:cNvCxnSpPr/>
            <p:nvPr/>
          </p:nvCxnSpPr>
          <p:spPr>
            <a:xfrm>
              <a:off x="2771800" y="3005012"/>
              <a:ext cx="1657400" cy="1270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14">
              <a:extLst>
                <a:ext uri="{FF2B5EF4-FFF2-40B4-BE49-F238E27FC236}">
                  <a16:creationId xmlns="" xmlns:a16="http://schemas.microsoft.com/office/drawing/2014/main" id="{96A09772-6E3C-45F0-B88A-90BF065065D9}"/>
                </a:ext>
              </a:extLst>
            </p:cNvPr>
            <p:cNvCxnSpPr/>
            <p:nvPr/>
          </p:nvCxnSpPr>
          <p:spPr>
            <a:xfrm flipV="1">
              <a:off x="2771800" y="3789041"/>
              <a:ext cx="1653676" cy="39259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16">
              <a:extLst>
                <a:ext uri="{FF2B5EF4-FFF2-40B4-BE49-F238E27FC236}">
                  <a16:creationId xmlns="" xmlns:a16="http://schemas.microsoft.com/office/drawing/2014/main" id="{3004590A-3681-41F5-BDD9-A52E6A6F775F}"/>
                </a:ext>
              </a:extLst>
            </p:cNvPr>
            <p:cNvCxnSpPr/>
            <p:nvPr/>
          </p:nvCxnSpPr>
          <p:spPr>
            <a:xfrm>
              <a:off x="2771800" y="4487388"/>
              <a:ext cx="1664123" cy="1905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03BD9353-A0DA-4724-963C-B20A12761492}"/>
                </a:ext>
              </a:extLst>
            </p:cNvPr>
            <p:cNvSpPr txBox="1"/>
            <p:nvPr/>
          </p:nvSpPr>
          <p:spPr>
            <a:xfrm>
              <a:off x="4685603" y="4204525"/>
              <a:ext cx="33843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DB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에 저장된 모임의 이름과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모임 설명을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읽어와 출력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6597AC56-C378-4CE9-9BBF-370F43509134}"/>
                </a:ext>
              </a:extLst>
            </p:cNvPr>
            <p:cNvSpPr txBox="1"/>
            <p:nvPr/>
          </p:nvSpPr>
          <p:spPr>
            <a:xfrm>
              <a:off x="4691357" y="2850632"/>
              <a:ext cx="3384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DB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에 저장된 모임 별 대표 사진</a:t>
              </a:r>
            </a:p>
          </p:txBody>
        </p:sp>
        <p:cxnSp>
          <p:nvCxnSpPr>
            <p:cNvPr id="45" name="꺾인 연결선 23">
              <a:extLst>
                <a:ext uri="{FF2B5EF4-FFF2-40B4-BE49-F238E27FC236}">
                  <a16:creationId xmlns="" xmlns:a16="http://schemas.microsoft.com/office/drawing/2014/main" id="{0C70A7D1-8754-4069-B71D-A843F892C832}"/>
                </a:ext>
              </a:extLst>
            </p:cNvPr>
            <p:cNvCxnSpPr/>
            <p:nvPr/>
          </p:nvCxnSpPr>
          <p:spPr>
            <a:xfrm>
              <a:off x="2627784" y="5445224"/>
              <a:ext cx="1808139" cy="1270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59EDB2BE-E4BC-475B-9C4E-A8889E76D973}"/>
                </a:ext>
              </a:extLst>
            </p:cNvPr>
            <p:cNvSpPr txBox="1"/>
            <p:nvPr/>
          </p:nvSpPr>
          <p:spPr>
            <a:xfrm>
              <a:off x="4691357" y="5036075"/>
              <a:ext cx="37690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현재 로그인 되어 있는 회원의 아이디 값을 조회중인 모임 코드와 함께 서버로 전송하여 가입 처리</a:t>
              </a:r>
            </a:p>
          </p:txBody>
        </p:sp>
      </p:grpSp>
      <p:pic>
        <p:nvPicPr>
          <p:cNvPr id="47" name="Picture 2" descr="C:\Users\ezen\Pictures\Screenshots\스크린샷(110).png">
            <a:extLst>
              <a:ext uri="{FF2B5EF4-FFF2-40B4-BE49-F238E27FC236}">
                <a16:creationId xmlns="" xmlns:a16="http://schemas.microsoft.com/office/drawing/2014/main" id="{24A3F18B-5BEE-4404-9ABF-19EB054D004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7680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EE226DC0-5B72-4A73-B400-1A6D52FF3480}"/>
              </a:ext>
            </a:extLst>
          </p:cNvPr>
          <p:cNvGrpSpPr/>
          <p:nvPr/>
        </p:nvGrpSpPr>
        <p:grpSpPr>
          <a:xfrm>
            <a:off x="3791744" y="2179744"/>
            <a:ext cx="7718443" cy="1612320"/>
            <a:chOff x="2843808" y="2290106"/>
            <a:chExt cx="5788832" cy="1612320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866C786-E7E2-4252-981C-FDBA5DDA0DA8}"/>
                </a:ext>
              </a:extLst>
            </p:cNvPr>
            <p:cNvSpPr txBox="1"/>
            <p:nvPr/>
          </p:nvSpPr>
          <p:spPr>
            <a:xfrm>
              <a:off x="4716015" y="2290106"/>
              <a:ext cx="3916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DB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를 조회하여 사용자의 사진과 이름을 출력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. 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현재 사진은 지정된 프로필 사진이 없는 경우의 기본 이미지 </a:t>
              </a:r>
            </a:p>
          </p:txBody>
        </p:sp>
        <p:cxnSp>
          <p:nvCxnSpPr>
            <p:cNvPr id="51" name="꺾인 연결선 18">
              <a:extLst>
                <a:ext uri="{FF2B5EF4-FFF2-40B4-BE49-F238E27FC236}">
                  <a16:creationId xmlns="" xmlns:a16="http://schemas.microsoft.com/office/drawing/2014/main" id="{EB790E0D-5362-41AD-AF7D-C46BAEF931D7}"/>
                </a:ext>
              </a:extLst>
            </p:cNvPr>
            <p:cNvCxnSpPr/>
            <p:nvPr/>
          </p:nvCxnSpPr>
          <p:spPr>
            <a:xfrm>
              <a:off x="2843808" y="2691577"/>
              <a:ext cx="1800200" cy="1402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 14">
              <a:extLst>
                <a:ext uri="{FF2B5EF4-FFF2-40B4-BE49-F238E27FC236}">
                  <a16:creationId xmlns="" xmlns:a16="http://schemas.microsoft.com/office/drawing/2014/main" id="{9E78DC1D-886C-41DB-9501-DDACC2E5CA91}"/>
                </a:ext>
              </a:extLst>
            </p:cNvPr>
            <p:cNvCxnSpPr/>
            <p:nvPr/>
          </p:nvCxnSpPr>
          <p:spPr>
            <a:xfrm>
              <a:off x="3275856" y="3687277"/>
              <a:ext cx="1368152" cy="14028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00E3AAB5-003F-40C8-AEEB-AA021E13BC35}"/>
                </a:ext>
              </a:extLst>
            </p:cNvPr>
            <p:cNvSpPr txBox="1"/>
            <p:nvPr/>
          </p:nvSpPr>
          <p:spPr>
            <a:xfrm>
              <a:off x="4716015" y="3563872"/>
              <a:ext cx="3384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개인정보 수정 페이지로 이동</a:t>
              </a:r>
            </a:p>
          </p:txBody>
        </p:sp>
      </p:grpSp>
      <p:pic>
        <p:nvPicPr>
          <p:cNvPr id="54" name="Picture 3" descr="C:\Users\ezen\Pictures\Screenshots\투플\유저정보 설정\유저정보설정화면-2(회원정보수정).png">
            <a:extLst>
              <a:ext uri="{FF2B5EF4-FFF2-40B4-BE49-F238E27FC236}">
                <a16:creationId xmlns="" xmlns:a16="http://schemas.microsoft.com/office/drawing/2014/main" id="{8439464F-A30D-422F-B07A-1890D9806C1D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307680"/>
            <a:ext cx="3792000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9C93D8C0-0D36-49B4-986E-AA83428FE373}"/>
              </a:ext>
            </a:extLst>
          </p:cNvPr>
          <p:cNvGrpSpPr/>
          <p:nvPr/>
        </p:nvGrpSpPr>
        <p:grpSpPr>
          <a:xfrm>
            <a:off x="1929954" y="1872910"/>
            <a:ext cx="9542644" cy="4837102"/>
            <a:chOff x="1447465" y="1983272"/>
            <a:chExt cx="7156983" cy="4837102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103BD45E-DEAB-4F76-8765-80D633E37E86}"/>
                </a:ext>
              </a:extLst>
            </p:cNvPr>
            <p:cNvGrpSpPr/>
            <p:nvPr/>
          </p:nvGrpSpPr>
          <p:grpSpPr>
            <a:xfrm>
              <a:off x="1447465" y="1983272"/>
              <a:ext cx="7156983" cy="4837102"/>
              <a:chOff x="1475657" y="2005049"/>
              <a:chExt cx="7156983" cy="4837102"/>
            </a:xfrm>
          </p:grpSpPr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548F58B2-99DA-48C7-8146-4D174D54D39E}"/>
                  </a:ext>
                </a:extLst>
              </p:cNvPr>
              <p:cNvSpPr txBox="1"/>
              <p:nvPr/>
            </p:nvSpPr>
            <p:spPr>
              <a:xfrm>
                <a:off x="4716015" y="2005049"/>
                <a:ext cx="3916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사진 촬영 또는 갤러리 선택을 통해 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변경하고 싶은 프로필 이미지 선택 가능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55605BB1-5E3C-4EDD-8BC7-CC6651818A71}"/>
                  </a:ext>
                </a:extLst>
              </p:cNvPr>
              <p:cNvSpPr txBox="1"/>
              <p:nvPr/>
            </p:nvSpPr>
            <p:spPr>
              <a:xfrm>
                <a:off x="4729820" y="3309902"/>
                <a:ext cx="12796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지역선택 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다이얼로그 </a:t>
                </a:r>
              </a:p>
            </p:txBody>
          </p:sp>
          <p:cxnSp>
            <p:nvCxnSpPr>
              <p:cNvPr id="61" name="꺾인 연결선 19">
                <a:extLst>
                  <a:ext uri="{FF2B5EF4-FFF2-40B4-BE49-F238E27FC236}">
                    <a16:creationId xmlns="" xmlns:a16="http://schemas.microsoft.com/office/drawing/2014/main" id="{2F3D806C-A9E7-4546-9A2A-57C6084F5B59}"/>
                  </a:ext>
                </a:extLst>
              </p:cNvPr>
              <p:cNvCxnSpPr/>
              <p:nvPr/>
            </p:nvCxnSpPr>
            <p:spPr>
              <a:xfrm>
                <a:off x="3068546" y="4778683"/>
                <a:ext cx="1656183" cy="216024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꺾인 연결선 20">
                <a:extLst>
                  <a:ext uri="{FF2B5EF4-FFF2-40B4-BE49-F238E27FC236}">
                    <a16:creationId xmlns="" xmlns:a16="http://schemas.microsoft.com/office/drawing/2014/main" id="{262CD189-9143-4848-9D05-6B845CD0280B}"/>
                  </a:ext>
                </a:extLst>
              </p:cNvPr>
              <p:cNvCxnSpPr/>
              <p:nvPr/>
            </p:nvCxnSpPr>
            <p:spPr>
              <a:xfrm flipV="1">
                <a:off x="3068546" y="4994707"/>
                <a:ext cx="1656183" cy="216024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B766BE9D-485E-499D-A8CF-1201B4015AA8}"/>
                  </a:ext>
                </a:extLst>
              </p:cNvPr>
              <p:cNvSpPr txBox="1"/>
              <p:nvPr/>
            </p:nvSpPr>
            <p:spPr>
              <a:xfrm>
                <a:off x="4860032" y="4781023"/>
                <a:ext cx="33843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생일과 성별은 수정이 불가능</a:t>
                </a:r>
              </a:p>
            </p:txBody>
          </p:sp>
          <p:cxnSp>
            <p:nvCxnSpPr>
              <p:cNvPr id="64" name="꺾인 연결선 30">
                <a:extLst>
                  <a:ext uri="{FF2B5EF4-FFF2-40B4-BE49-F238E27FC236}">
                    <a16:creationId xmlns="" xmlns:a16="http://schemas.microsoft.com/office/drawing/2014/main" id="{863C421E-6DF6-44F9-AF62-72392ECC5050}"/>
                  </a:ext>
                </a:extLst>
              </p:cNvPr>
              <p:cNvCxnSpPr/>
              <p:nvPr/>
            </p:nvCxnSpPr>
            <p:spPr>
              <a:xfrm>
                <a:off x="3059832" y="5805264"/>
                <a:ext cx="1672709" cy="140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꺾인 연결선 31">
                <a:extLst>
                  <a:ext uri="{FF2B5EF4-FFF2-40B4-BE49-F238E27FC236}">
                    <a16:creationId xmlns="" xmlns:a16="http://schemas.microsoft.com/office/drawing/2014/main" id="{3704A98C-6CB5-4D1B-9C0F-FBB234790756}"/>
                  </a:ext>
                </a:extLst>
              </p:cNvPr>
              <p:cNvCxnSpPr/>
              <p:nvPr/>
            </p:nvCxnSpPr>
            <p:spPr>
              <a:xfrm flipV="1">
                <a:off x="3060735" y="3573016"/>
                <a:ext cx="1671806" cy="45954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꺾인 연결선 32">
                <a:extLst>
                  <a:ext uri="{FF2B5EF4-FFF2-40B4-BE49-F238E27FC236}">
                    <a16:creationId xmlns="" xmlns:a16="http://schemas.microsoft.com/office/drawing/2014/main" id="{05BC5484-2A05-476F-9AAD-60E2206C3BA4}"/>
                  </a:ext>
                </a:extLst>
              </p:cNvPr>
              <p:cNvCxnSpPr>
                <a:endCxn id="59" idx="1"/>
              </p:cNvCxnSpPr>
              <p:nvPr/>
            </p:nvCxnSpPr>
            <p:spPr>
              <a:xfrm>
                <a:off x="3041619" y="2276078"/>
                <a:ext cx="1674396" cy="213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4" descr="C:\Users\ezen\Pictures\Screenshots\투플\유저정보 설정\유저정보설정화면-3(지역선택).png">
                <a:extLst>
                  <a:ext uri="{FF2B5EF4-FFF2-40B4-BE49-F238E27FC236}">
                    <a16:creationId xmlns="" xmlns:a16="http://schemas.microsoft.com/office/drawing/2014/main" id="{9985CE7D-DFD8-4558-AAC1-BF9AE1BA40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1619" y="2630867"/>
                <a:ext cx="1226762" cy="203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5" descr="C:\Users\ezen\Pictures\Screenshots\스크린샷(111).png">
                <a:extLst>
                  <a:ext uri="{FF2B5EF4-FFF2-40B4-BE49-F238E27FC236}">
                    <a16:creationId xmlns="" xmlns:a16="http://schemas.microsoft.com/office/drawing/2014/main" id="{1CDF7C00-56B7-4BD7-8668-E199EA85BB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1" y="5210731"/>
                <a:ext cx="3576763" cy="1411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A2D36711-18F8-44F5-999F-D6384ACFA054}"/>
                  </a:ext>
                </a:extLst>
              </p:cNvPr>
              <p:cNvSpPr txBox="1"/>
              <p:nvPr/>
            </p:nvSpPr>
            <p:spPr>
              <a:xfrm>
                <a:off x="1475657" y="6011154"/>
                <a:ext cx="33843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atin typeface="나눔스퀘어라운드 ExtraBold" pitchFamily="50" charset="-127"/>
                    <a:ea typeface="나눔스퀘어라운드 ExtraBold" pitchFamily="50" charset="-127"/>
                  </a:rPr>
                  <a:t>카카오톡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 회원 관리 </a:t>
                </a:r>
                <a:r>
                  <a:rPr lang="en-US" altLang="ko-KR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API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를 통해 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기본 정보와 </a:t>
                </a:r>
                <a:r>
                  <a:rPr lang="ko-KR" altLang="en-US" sz="1600" dirty="0" err="1">
                    <a:latin typeface="나눔스퀘어라운드 ExtraBold" pitchFamily="50" charset="-127"/>
                    <a:ea typeface="나눔스퀘어라운드 ExtraBold" pitchFamily="50" charset="-127"/>
                  </a:rPr>
                  <a:t>커스텀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 </a:t>
                </a:r>
                <a:r>
                  <a:rPr lang="ko-KR" altLang="en-US" sz="1600" dirty="0" err="1">
                    <a:latin typeface="나눔스퀘어라운드 ExtraBold" pitchFamily="50" charset="-127"/>
                    <a:ea typeface="나눔스퀘어라운드 ExtraBold" pitchFamily="50" charset="-127"/>
                  </a:rPr>
                  <a:t>프로퍼티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 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정보를 저장하여 개인 정보를 수정</a:t>
                </a: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39740B0D-7DE2-40AB-98DE-3982A738B993}"/>
                </a:ext>
              </a:extLst>
            </p:cNvPr>
            <p:cNvSpPr/>
            <p:nvPr/>
          </p:nvSpPr>
          <p:spPr>
            <a:xfrm>
              <a:off x="6372200" y="6417332"/>
              <a:ext cx="504056" cy="72008"/>
            </a:xfrm>
            <a:prstGeom prst="rect">
              <a:avLst/>
            </a:prstGeom>
            <a:solidFill>
              <a:srgbClr val="6C4F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403DA29E-52C9-4392-8060-45DD47E1B3DF}"/>
                </a:ext>
              </a:extLst>
            </p:cNvPr>
            <p:cNvSpPr/>
            <p:nvPr/>
          </p:nvSpPr>
          <p:spPr>
            <a:xfrm>
              <a:off x="6372200" y="5851192"/>
              <a:ext cx="504056" cy="72008"/>
            </a:xfrm>
            <a:prstGeom prst="rect">
              <a:avLst/>
            </a:prstGeom>
            <a:solidFill>
              <a:srgbClr val="6C4FB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70" name="Picture 2">
            <a:extLst>
              <a:ext uri="{FF2B5EF4-FFF2-40B4-BE49-F238E27FC236}">
                <a16:creationId xmlns="" xmlns:a16="http://schemas.microsoft.com/office/drawing/2014/main" id="{8AED39D3-514B-4EAF-A6CC-2858057828C6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1300787"/>
            <a:ext cx="3792000" cy="46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94D7DC24-E9A1-48B3-96F6-C3BA277DE833}"/>
              </a:ext>
            </a:extLst>
          </p:cNvPr>
          <p:cNvGrpSpPr/>
          <p:nvPr/>
        </p:nvGrpSpPr>
        <p:grpSpPr>
          <a:xfrm>
            <a:off x="4175789" y="3261250"/>
            <a:ext cx="7401489" cy="2073614"/>
            <a:chOff x="3131841" y="3371612"/>
            <a:chExt cx="5551117" cy="2073614"/>
          </a:xfrm>
        </p:grpSpPr>
        <p:cxnSp>
          <p:nvCxnSpPr>
            <p:cNvPr id="72" name="꺾인 연결선 18">
              <a:extLst>
                <a:ext uri="{FF2B5EF4-FFF2-40B4-BE49-F238E27FC236}">
                  <a16:creationId xmlns="" xmlns:a16="http://schemas.microsoft.com/office/drawing/2014/main" id="{1548AE0A-49E4-4F69-947B-A6CAFAD46708}"/>
                </a:ext>
              </a:extLst>
            </p:cNvPr>
            <p:cNvCxnSpPr/>
            <p:nvPr/>
          </p:nvCxnSpPr>
          <p:spPr>
            <a:xfrm flipV="1">
              <a:off x="3131841" y="3861048"/>
              <a:ext cx="1656183" cy="15841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B224B37-3699-4FC7-82F6-0A232952A90C}"/>
                </a:ext>
              </a:extLst>
            </p:cNvPr>
            <p:cNvSpPr txBox="1"/>
            <p:nvPr/>
          </p:nvSpPr>
          <p:spPr>
            <a:xfrm>
              <a:off x="4766333" y="3371612"/>
              <a:ext cx="39166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카카오 톡 로그인 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API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의 세션을 종료하여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로그아웃 처리</a:t>
              </a:r>
              <a:r>
                <a: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. </a:t>
              </a:r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회원 탈퇴와 달리 현재 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로그인한 회원의 연결만 종료함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이후 첫 로그인 화면으로 이동</a:t>
              </a:r>
            </a:p>
          </p:txBody>
        </p:sp>
      </p:grpSp>
      <p:pic>
        <p:nvPicPr>
          <p:cNvPr id="74" name="Picture 2" descr="C:\Users\ezen\Pictures\Screenshots\투플\유저정보 설정\유저정보설정화면-5(회원탈퇴).png">
            <a:extLst>
              <a:ext uri="{FF2B5EF4-FFF2-40B4-BE49-F238E27FC236}">
                <a16:creationId xmlns="" xmlns:a16="http://schemas.microsoft.com/office/drawing/2014/main" id="{EAEA32AA-6E67-493B-9D4D-528ED14E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2" y="1866017"/>
            <a:ext cx="257782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 descr="C:\Users\ezen\Pictures\Screenshots\투플\유저정보 설정\유저정보설정화면-5(회원탈퇴2).png">
            <a:extLst>
              <a:ext uri="{FF2B5EF4-FFF2-40B4-BE49-F238E27FC236}">
                <a16:creationId xmlns="" xmlns:a16="http://schemas.microsoft.com/office/drawing/2014/main" id="{D4F871D6-8575-4AD6-A41A-A6E7DB8CE734}"/>
              </a:ext>
            </a:extLst>
          </p:cNvPr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5" y="1859124"/>
            <a:ext cx="25776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C2A27526-34BC-423C-A487-DED557CFEF01}"/>
              </a:ext>
            </a:extLst>
          </p:cNvPr>
          <p:cNvGrpSpPr/>
          <p:nvPr/>
        </p:nvGrpSpPr>
        <p:grpSpPr>
          <a:xfrm>
            <a:off x="2711623" y="3370919"/>
            <a:ext cx="1849263" cy="1316224"/>
            <a:chOff x="2005383" y="3624944"/>
            <a:chExt cx="1386947" cy="1316224"/>
          </a:xfrm>
        </p:grpSpPr>
        <p:cxnSp>
          <p:nvCxnSpPr>
            <p:cNvPr id="77" name="꺾인 연결선 14">
              <a:extLst>
                <a:ext uri="{FF2B5EF4-FFF2-40B4-BE49-F238E27FC236}">
                  <a16:creationId xmlns="" xmlns:a16="http://schemas.microsoft.com/office/drawing/2014/main" id="{DA98354D-0357-4507-B2D9-2377003BEF53}"/>
                </a:ext>
              </a:extLst>
            </p:cNvPr>
            <p:cNvCxnSpPr/>
            <p:nvPr/>
          </p:nvCxnSpPr>
          <p:spPr>
            <a:xfrm flipV="1">
              <a:off x="2005383" y="3624944"/>
              <a:ext cx="1368152" cy="131622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5ED152DA-4C89-43C1-92A4-1C144FF3D3F3}"/>
                </a:ext>
              </a:extLst>
            </p:cNvPr>
            <p:cNvSpPr txBox="1"/>
            <p:nvPr/>
          </p:nvSpPr>
          <p:spPr>
            <a:xfrm>
              <a:off x="2733414" y="3766133"/>
              <a:ext cx="6589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탈퇴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확인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팝업</a:t>
              </a:r>
              <a:endParaRPr lang="en-US" altLang="ko-KR" sz="16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rPr>
                <a:t>출력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D99EB096-A6DE-4A1C-83EF-3DA85137FB7B}"/>
              </a:ext>
            </a:extLst>
          </p:cNvPr>
          <p:cNvGrpSpPr/>
          <p:nvPr/>
        </p:nvGrpSpPr>
        <p:grpSpPr>
          <a:xfrm>
            <a:off x="6792075" y="2174122"/>
            <a:ext cx="4622292" cy="3865157"/>
            <a:chOff x="5065722" y="2428146"/>
            <a:chExt cx="3466719" cy="3865157"/>
          </a:xfrm>
        </p:grpSpPr>
        <p:grpSp>
          <p:nvGrpSpPr>
            <p:cNvPr id="80" name="그룹 79">
              <a:extLst>
                <a:ext uri="{FF2B5EF4-FFF2-40B4-BE49-F238E27FC236}">
                  <a16:creationId xmlns="" xmlns:a16="http://schemas.microsoft.com/office/drawing/2014/main" id="{9C7F9E09-B727-46A2-81C6-B778DC55212D}"/>
                </a:ext>
              </a:extLst>
            </p:cNvPr>
            <p:cNvGrpSpPr/>
            <p:nvPr/>
          </p:nvGrpSpPr>
          <p:grpSpPr>
            <a:xfrm>
              <a:off x="5065722" y="2428146"/>
              <a:ext cx="3466719" cy="1455170"/>
              <a:chOff x="5065722" y="2428146"/>
              <a:chExt cx="3466719" cy="1455170"/>
            </a:xfrm>
          </p:grpSpPr>
          <p:sp>
            <p:nvSpPr>
              <p:cNvPr id="83" name="TextBox 82">
                <a:extLst>
                  <a:ext uri="{FF2B5EF4-FFF2-40B4-BE49-F238E27FC236}">
                    <a16:creationId xmlns="" xmlns:a16="http://schemas.microsoft.com/office/drawing/2014/main" id="{E3F03A42-5996-4825-B3BB-2EC785052111}"/>
                  </a:ext>
                </a:extLst>
              </p:cNvPr>
              <p:cNvSpPr txBox="1"/>
              <p:nvPr/>
            </p:nvSpPr>
            <p:spPr>
              <a:xfrm>
                <a:off x="5780405" y="2428146"/>
                <a:ext cx="27520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카카오계정 자체를 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어플리케이션과의 연결해제</a:t>
                </a:r>
                <a:endParaRPr lang="en-US" altLang="ko-KR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연결해제가 성공하면 </a:t>
                </a:r>
                <a:r>
                  <a:rPr lang="en-US" altLang="ko-KR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DB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내의 멤버와 연관된 모든 테이블에서 해당 사용자 정보를 삭제함 </a:t>
                </a:r>
                <a:r>
                  <a:rPr lang="en-US" altLang="ko-KR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(</a:t>
                </a:r>
                <a:r>
                  <a:rPr lang="ko-KR" altLang="en-US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영구적 회원 탈퇴</a:t>
                </a:r>
                <a:r>
                  <a:rPr lang="en-US" altLang="ko-KR" sz="1600" dirty="0">
                    <a:latin typeface="나눔스퀘어라운드 ExtraBold" pitchFamily="50" charset="-127"/>
                    <a:ea typeface="나눔스퀘어라운드 ExtraBold" pitchFamily="50" charset="-127"/>
                  </a:rPr>
                  <a:t>)</a:t>
                </a:r>
                <a:endParaRPr lang="ko-KR" altLang="en-US" sz="1600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</p:txBody>
          </p:sp>
          <p:cxnSp>
            <p:nvCxnSpPr>
              <p:cNvPr id="84" name="꺾인 연결선 19">
                <a:extLst>
                  <a:ext uri="{FF2B5EF4-FFF2-40B4-BE49-F238E27FC236}">
                    <a16:creationId xmlns="" xmlns:a16="http://schemas.microsoft.com/office/drawing/2014/main" id="{623D9FE6-A011-446B-8BE4-321C4AC89D9B}"/>
                  </a:ext>
                </a:extLst>
              </p:cNvPr>
              <p:cNvCxnSpPr/>
              <p:nvPr/>
            </p:nvCxnSpPr>
            <p:spPr>
              <a:xfrm flipV="1">
                <a:off x="5065722" y="3212976"/>
                <a:ext cx="684076" cy="67034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Picture 4" descr="C:\Users\ezen\Pictures\Screenshots\투플\유저정보 설정\유저정보설정화면-5(회원탈퇴3).png">
              <a:extLst>
                <a:ext uri="{FF2B5EF4-FFF2-40B4-BE49-F238E27FC236}">
                  <a16:creationId xmlns="" xmlns:a16="http://schemas.microsoft.com/office/drawing/2014/main" id="{609A57EE-145E-4DE9-8FCB-220E32506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964" y="4283056"/>
              <a:ext cx="1203335" cy="201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376E50BF-8010-41D7-9995-BCB7F261D066}"/>
                </a:ext>
              </a:extLst>
            </p:cNvPr>
            <p:cNvSpPr txBox="1"/>
            <p:nvPr/>
          </p:nvSpPr>
          <p:spPr>
            <a:xfrm>
              <a:off x="6862377" y="4918847"/>
              <a:ext cx="16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라운드 ExtraBold" pitchFamily="50" charset="-127"/>
                  <a:ea typeface="나눔스퀘어라운드 ExtraBold" pitchFamily="50" charset="-127"/>
                </a:rPr>
                <a:t>성공 시 메인 화면으로 이동하고 </a:t>
              </a:r>
              <a:r>
                <a:rPr lang="en-US" altLang="ko-KR" sz="1400" dirty="0">
                  <a:latin typeface="나눔스퀘어라운드 ExtraBold" pitchFamily="50" charset="-127"/>
                  <a:ea typeface="나눔스퀘어라운드 ExtraBold" pitchFamily="50" charset="-127"/>
                </a:rPr>
                <a:t>Toast</a:t>
              </a:r>
              <a:r>
                <a:rPr lang="ko-KR" altLang="en-US" sz="1400" dirty="0">
                  <a:latin typeface="나눔스퀘어라운드 ExtraBold" pitchFamily="50" charset="-127"/>
                  <a:ea typeface="나눔스퀘어라운드 ExtraBold" pitchFamily="50" charset="-127"/>
                </a:rPr>
                <a:t>메시지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6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모임목록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85698" y="1391670"/>
            <a:ext cx="9619567" cy="5040000"/>
            <a:chOff x="1564998" y="1798070"/>
            <a:chExt cx="9619567" cy="5040000"/>
          </a:xfrm>
        </p:grpSpPr>
        <p:sp>
          <p:nvSpPr>
            <p:cNvPr id="9" name="TextBox 8"/>
            <p:cNvSpPr txBox="1"/>
            <p:nvPr/>
          </p:nvSpPr>
          <p:spPr>
            <a:xfrm>
              <a:off x="5782725" y="2978462"/>
              <a:ext cx="54018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*</a:t>
              </a:r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그리드뷰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구현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가입하거나 생성한 모임을 볼 수 있음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클릭하면 모임화면 이동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35194" y="4840653"/>
              <a:ext cx="28040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플로팅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액션버튼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-&gt;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모임 가입 이동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564998" y="1798070"/>
              <a:ext cx="2819537" cy="5040000"/>
            </a:xfrm>
            <a:prstGeom prst="roundRect">
              <a:avLst>
                <a:gd name="adj" fmla="val 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3872" y="2340812"/>
              <a:ext cx="3362795" cy="636893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/>
            <p:nvPr/>
          </p:nvCxnSpPr>
          <p:spPr>
            <a:xfrm>
              <a:off x="4178669" y="3174290"/>
              <a:ext cx="144381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178669" y="5040708"/>
              <a:ext cx="1604056" cy="5973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76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err="1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모임만들기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165586" y="1361258"/>
            <a:ext cx="8429106" cy="5040000"/>
            <a:chOff x="1391479" y="1716858"/>
            <a:chExt cx="8429106" cy="5040000"/>
          </a:xfrm>
        </p:grpSpPr>
        <p:sp>
          <p:nvSpPr>
            <p:cNvPr id="20" name="TextBox 19"/>
            <p:cNvSpPr txBox="1"/>
            <p:nvPr/>
          </p:nvSpPr>
          <p:spPr>
            <a:xfrm>
              <a:off x="5609294" y="5091281"/>
              <a:ext cx="41678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플로팅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액션 버튼을 누르면 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모임 만들기 버튼이 팝업 됨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391479" y="1716858"/>
              <a:ext cx="2880320" cy="5040000"/>
            </a:xfrm>
            <a:prstGeom prst="roundRect">
              <a:avLst>
                <a:gd name="adj" fmla="val 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52768" y="3981577"/>
              <a:ext cx="4167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모임 만들기 버튼 클릭하기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3912101" y="4181632"/>
              <a:ext cx="1697193" cy="9096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V="1">
              <a:off x="3912101" y="5334000"/>
              <a:ext cx="1697193" cy="3040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2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err="1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모임만들기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99744" y="730073"/>
            <a:ext cx="9420756" cy="5649432"/>
            <a:chOff x="1780644" y="1389479"/>
            <a:chExt cx="9420756" cy="56494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6063" y="1389479"/>
              <a:ext cx="3199804" cy="3775414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1780644" y="1998911"/>
              <a:ext cx="2683175" cy="5040000"/>
            </a:xfrm>
            <a:prstGeom prst="roundRect">
              <a:avLst>
                <a:gd name="adj" fmla="val 1298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600" y="5062617"/>
              <a:ext cx="2476499" cy="9350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24144" y="1997719"/>
              <a:ext cx="20839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지역선택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다이얼로그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80857" y="5075298"/>
              <a:ext cx="29205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새로 촬영하거나 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갤러리에서 사진 가져오기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cxnSp>
          <p:nvCxnSpPr>
            <p:cNvPr id="15" name="꺾인 연결선 14"/>
            <p:cNvCxnSpPr/>
            <p:nvPr/>
          </p:nvCxnSpPr>
          <p:spPr>
            <a:xfrm rot="10800000" flipV="1">
              <a:off x="4114801" y="2474346"/>
              <a:ext cx="1816559" cy="1258803"/>
            </a:xfrm>
            <a:prstGeom prst="bentConnector3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12" idx="1"/>
            </p:cNvCxnSpPr>
            <p:nvPr/>
          </p:nvCxnSpPr>
          <p:spPr>
            <a:xfrm rot="10800000">
              <a:off x="3479810" y="4620430"/>
              <a:ext cx="2209791" cy="9097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9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22466" y="1382807"/>
            <a:ext cx="2469896" cy="4947302"/>
            <a:chOff x="1608618" y="1635918"/>
            <a:chExt cx="2181084" cy="4368800"/>
          </a:xfrm>
        </p:grpSpPr>
        <p:grpSp>
          <p:nvGrpSpPr>
            <p:cNvPr id="16" name="그룹 15"/>
            <p:cNvGrpSpPr/>
            <p:nvPr/>
          </p:nvGrpSpPr>
          <p:grpSpPr>
            <a:xfrm>
              <a:off x="1608618" y="1635918"/>
              <a:ext cx="2181084" cy="4368800"/>
              <a:chOff x="3475518" y="1318418"/>
              <a:chExt cx="2181084" cy="4368800"/>
            </a:xfrm>
          </p:grpSpPr>
          <p:sp>
            <p:nvSpPr>
              <p:cNvPr id="17" name="양쪽 모서리가 둥근 사각형 16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양쪽 모서리가 둥근 사각형 17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1706902" y="1724818"/>
              <a:ext cx="1946275" cy="4191000"/>
            </a:xfrm>
            <a:prstGeom prst="roundRect">
              <a:avLst>
                <a:gd name="adj" fmla="val 1265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887612" y="308355"/>
            <a:ext cx="420506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034926" y="1471707"/>
            <a:ext cx="2203994" cy="4745958"/>
          </a:xfrm>
          <a:prstGeom prst="roundRect">
            <a:avLst>
              <a:gd name="adj" fmla="val 1265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4474" y="294097"/>
            <a:ext cx="420506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모임관리화면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액자 3"/>
          <p:cNvSpPr/>
          <p:nvPr/>
        </p:nvSpPr>
        <p:spPr>
          <a:xfrm>
            <a:off x="1002665" y="1892452"/>
            <a:ext cx="625031" cy="433996"/>
          </a:xfrm>
          <a:prstGeom prst="frame">
            <a:avLst>
              <a:gd name="adj1" fmla="val 15291"/>
            </a:avLst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35037" y="1382807"/>
            <a:ext cx="2469896" cy="4947302"/>
            <a:chOff x="1608618" y="1635918"/>
            <a:chExt cx="2181084" cy="4368800"/>
          </a:xfrm>
        </p:grpSpPr>
        <p:grpSp>
          <p:nvGrpSpPr>
            <p:cNvPr id="23" name="그룹 22"/>
            <p:cNvGrpSpPr/>
            <p:nvPr/>
          </p:nvGrpSpPr>
          <p:grpSpPr>
            <a:xfrm>
              <a:off x="1608618" y="1635918"/>
              <a:ext cx="2181084" cy="4368800"/>
              <a:chOff x="3475518" y="1318418"/>
              <a:chExt cx="2181084" cy="4368800"/>
            </a:xfrm>
          </p:grpSpPr>
          <p:sp>
            <p:nvSpPr>
              <p:cNvPr id="25" name="양쪽 모서리가 둥근 사각형 24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양쪽 모서리가 둥근 사각형 27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1706902" y="1724818"/>
              <a:ext cx="1946275" cy="4191000"/>
            </a:xfrm>
            <a:prstGeom prst="roundRect">
              <a:avLst>
                <a:gd name="adj" fmla="val 1265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3647497" y="1471707"/>
            <a:ext cx="2203994" cy="4745958"/>
          </a:xfrm>
          <a:prstGeom prst="roundRect">
            <a:avLst>
              <a:gd name="adj" fmla="val 1265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6159484" y="1382807"/>
            <a:ext cx="2469896" cy="4947302"/>
            <a:chOff x="1608618" y="1635918"/>
            <a:chExt cx="2181084" cy="43688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608618" y="1635918"/>
              <a:ext cx="2181084" cy="4368800"/>
              <a:chOff x="3475518" y="1318418"/>
              <a:chExt cx="2181084" cy="4368800"/>
            </a:xfrm>
          </p:grpSpPr>
          <p:sp>
            <p:nvSpPr>
              <p:cNvPr id="34" name="양쪽 모서리가 둥근 사각형 33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양쪽 모서리가 둥근 사각형 35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1706902" y="1724818"/>
              <a:ext cx="1946275" cy="4191000"/>
            </a:xfrm>
            <a:prstGeom prst="roundRect">
              <a:avLst>
                <a:gd name="adj" fmla="val 1265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모서리가 둥근 직사각형 38"/>
          <p:cNvSpPr/>
          <p:nvPr/>
        </p:nvSpPr>
        <p:spPr>
          <a:xfrm>
            <a:off x="6271944" y="1471707"/>
            <a:ext cx="2203994" cy="4745958"/>
          </a:xfrm>
          <a:prstGeom prst="roundRect">
            <a:avLst>
              <a:gd name="adj" fmla="val 12658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8867058" y="1382807"/>
            <a:ext cx="2469896" cy="4947302"/>
            <a:chOff x="1608618" y="1635918"/>
            <a:chExt cx="2181084" cy="4368800"/>
          </a:xfrm>
        </p:grpSpPr>
        <p:grpSp>
          <p:nvGrpSpPr>
            <p:cNvPr id="41" name="그룹 40"/>
            <p:cNvGrpSpPr/>
            <p:nvPr/>
          </p:nvGrpSpPr>
          <p:grpSpPr>
            <a:xfrm>
              <a:off x="1608618" y="1635918"/>
              <a:ext cx="2181084" cy="4368800"/>
              <a:chOff x="3475518" y="1318418"/>
              <a:chExt cx="2181084" cy="4368800"/>
            </a:xfrm>
          </p:grpSpPr>
          <p:sp>
            <p:nvSpPr>
              <p:cNvPr id="43" name="양쪽 모서리가 둥근 사각형 42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양쪽 모서리가 둥근 사각형 43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양쪽 모서리가 둥근 사각형 44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양쪽 모서리가 둥근 사각형 45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1706902" y="1724818"/>
              <a:ext cx="1946275" cy="4191000"/>
            </a:xfrm>
            <a:prstGeom prst="roundRect">
              <a:avLst>
                <a:gd name="adj" fmla="val 1265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8979518" y="1471707"/>
            <a:ext cx="2203994" cy="4745958"/>
          </a:xfrm>
          <a:prstGeom prst="roundRect">
            <a:avLst>
              <a:gd name="adj" fmla="val 12658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액자 48"/>
          <p:cNvSpPr/>
          <p:nvPr/>
        </p:nvSpPr>
        <p:spPr>
          <a:xfrm>
            <a:off x="4168927" y="1892452"/>
            <a:ext cx="625031" cy="433996"/>
          </a:xfrm>
          <a:prstGeom prst="frame">
            <a:avLst>
              <a:gd name="adj1" fmla="val 15291"/>
            </a:avLst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7360904" y="1892453"/>
            <a:ext cx="625031" cy="433996"/>
          </a:xfrm>
          <a:prstGeom prst="frame">
            <a:avLst>
              <a:gd name="adj1" fmla="val 15291"/>
            </a:avLst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10594173" y="1892453"/>
            <a:ext cx="625031" cy="433996"/>
          </a:xfrm>
          <a:prstGeom prst="frame">
            <a:avLst>
              <a:gd name="adj1" fmla="val 15291"/>
            </a:avLst>
          </a:prstGeom>
          <a:solidFill>
            <a:srgbClr val="FFC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6200000">
            <a:off x="5206843" y="602783"/>
            <a:ext cx="2181084" cy="4368800"/>
            <a:chOff x="5012218" y="1674018"/>
            <a:chExt cx="2181084" cy="4368800"/>
          </a:xfrm>
        </p:grpSpPr>
        <p:grpSp>
          <p:nvGrpSpPr>
            <p:cNvPr id="16" name="그룹 15"/>
            <p:cNvGrpSpPr/>
            <p:nvPr/>
          </p:nvGrpSpPr>
          <p:grpSpPr>
            <a:xfrm>
              <a:off x="5012218" y="1674018"/>
              <a:ext cx="2181084" cy="4368800"/>
              <a:chOff x="3475518" y="1318418"/>
              <a:chExt cx="2181084" cy="4368800"/>
            </a:xfrm>
          </p:grpSpPr>
          <p:sp>
            <p:nvSpPr>
              <p:cNvPr id="17" name="양쪽 모서리가 둥근 사각형 16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양쪽 모서리가 둥근 사각형 17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5110502" y="1762918"/>
              <a:ext cx="1946275" cy="4191000"/>
            </a:xfrm>
            <a:prstGeom prst="roundRect">
              <a:avLst>
                <a:gd name="adj" fmla="val 12658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4292197" y="4583378"/>
            <a:ext cx="19198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sz="2000" b="1" u="sng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STEP. 2</a:t>
            </a:r>
            <a:endParaRPr lang="en-US" altLang="ko-KR" sz="2000" b="1" u="sng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90488"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어플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 소개</a:t>
            </a:r>
            <a:endParaRPr lang="en-US" altLang="ko-KR" sz="2000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90488"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&amp;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개발 환경</a:t>
            </a:r>
            <a:endParaRPr lang="en-US" altLang="ko-KR" sz="2000" dirty="0" smtClean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19127" y="4583378"/>
            <a:ext cx="1919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sz="2000" b="1" u="sng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STEP. 1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 기획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341088" y="4583378"/>
            <a:ext cx="1919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sz="2000" b="1" u="sng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STEP.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3</a:t>
            </a:r>
          </a:p>
          <a:p>
            <a:pPr marL="90488"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프로젝트 시연</a:t>
            </a:r>
            <a:endParaRPr lang="en-US" altLang="ko-KR" sz="2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" name="직선 화살표 연결선 3"/>
          <p:cNvCxnSpPr>
            <a:stCxn id="18" idx="3"/>
            <a:endCxn id="31" idx="0"/>
          </p:cNvCxnSpPr>
          <p:nvPr/>
        </p:nvCxnSpPr>
        <p:spPr>
          <a:xfrm flipH="1">
            <a:off x="5252128" y="3877725"/>
            <a:ext cx="1899" cy="70565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7" idx="3"/>
            <a:endCxn id="32" idx="0"/>
          </p:cNvCxnSpPr>
          <p:nvPr/>
        </p:nvCxnSpPr>
        <p:spPr>
          <a:xfrm rot="5400000">
            <a:off x="3659845" y="3296938"/>
            <a:ext cx="705653" cy="1867226"/>
          </a:xfrm>
          <a:prstGeom prst="bentConnector3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9" idx="3"/>
            <a:endCxn id="33" idx="0"/>
          </p:cNvCxnSpPr>
          <p:nvPr/>
        </p:nvCxnSpPr>
        <p:spPr>
          <a:xfrm rot="16200000" flipH="1">
            <a:off x="6078568" y="3360926"/>
            <a:ext cx="705653" cy="1739249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394733" y="4583378"/>
            <a:ext cx="19198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sz="2000" b="1" u="sng" dirty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STEP. </a:t>
            </a:r>
            <a:r>
              <a:rPr lang="en-US" altLang="ko-KR" sz="2000" b="1" u="sng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4</a:t>
            </a:r>
            <a:endParaRPr lang="en-US" altLang="ko-KR" sz="2000" b="1" u="sng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marL="90488"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Bold" pitchFamily="50" charset="-127"/>
                <a:ea typeface="나눔스퀘어 Bold" pitchFamily="50" charset="-127"/>
              </a:rPr>
              <a:t>Q&amp;A</a:t>
            </a:r>
            <a:endParaRPr lang="en-US" altLang="ko-KR" sz="2000" dirty="0">
              <a:solidFill>
                <a:schemeClr val="bg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8" name="꺾인 연결선 47"/>
          <p:cNvCxnSpPr>
            <a:stCxn id="21" idx="2"/>
            <a:endCxn id="47" idx="0"/>
          </p:cNvCxnSpPr>
          <p:nvPr/>
        </p:nvCxnSpPr>
        <p:spPr>
          <a:xfrm>
            <a:off x="8481785" y="2806303"/>
            <a:ext cx="1872879" cy="1777075"/>
          </a:xfrm>
          <a:prstGeom prst="bentConnector2">
            <a:avLst/>
          </a:prstGeom>
          <a:ln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66101" y="1980071"/>
            <a:ext cx="3138336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200" b="1" i="1" dirty="0" smtClean="0">
              <a:solidFill>
                <a:srgbClr val="313745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3813" y="2248694"/>
            <a:ext cx="255354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i="1" u="sng" dirty="0" smtClean="0">
                <a:solidFill>
                  <a:srgbClr val="313745"/>
                </a:solidFill>
              </a:rPr>
              <a:t>목차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rgbClr val="3137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774443" y="372918"/>
            <a:ext cx="420506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정보 화면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7" name="Picture 3" descr="C:\Users\ezen\Desktop\Screenshot_15675781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02" y="1511629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82478" y="2271765"/>
            <a:ext cx="3160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홈 아이콘 클릭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-&gt; </a:t>
            </a:r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나의 모임 목록 페이지로</a:t>
            </a:r>
            <a:endParaRPr lang="ko-KR" altLang="en-US" sz="2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98316" y="711323"/>
            <a:ext cx="961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모임</a:t>
            </a:r>
            <a:r>
              <a:rPr lang="ko-KR" altLang="en-US" sz="2000" dirty="0" err="1">
                <a:latin typeface="나눔스퀘어라운드 ExtraBold" pitchFamily="50" charset="-127"/>
                <a:ea typeface="나눔스퀘어라운드 ExtraBold" pitchFamily="50" charset="-127"/>
              </a:rPr>
              <a:t>명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4329" y="2205260"/>
            <a:ext cx="244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 회원 리스트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34" name="꺾인 연결선 33"/>
          <p:cNvCxnSpPr/>
          <p:nvPr/>
        </p:nvCxnSpPr>
        <p:spPr>
          <a:xfrm>
            <a:off x="6679517" y="1949239"/>
            <a:ext cx="964812" cy="459485"/>
          </a:xfrm>
          <a:prstGeom prst="bentConnector3">
            <a:avLst>
              <a:gd name="adj1" fmla="val -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4866340" y="1504129"/>
            <a:ext cx="663951" cy="6639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42" idx="0"/>
          </p:cNvCxnSpPr>
          <p:nvPr/>
        </p:nvCxnSpPr>
        <p:spPr>
          <a:xfrm flipV="1">
            <a:off x="5198316" y="1111433"/>
            <a:ext cx="234292" cy="392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876976" y="1829280"/>
            <a:ext cx="1617481" cy="379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7184102" y="3174290"/>
            <a:ext cx="920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104555" y="2979651"/>
            <a:ext cx="173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 배너사진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184101" y="4468700"/>
            <a:ext cx="920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04554" y="4274061"/>
            <a:ext cx="256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공지사항 리스트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7184100" y="5727485"/>
            <a:ext cx="920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04553" y="5532846"/>
            <a:ext cx="1733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일정</a:t>
            </a:r>
            <a:endParaRPr lang="en-US" altLang="ko-KR" sz="2000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62688" y="3973164"/>
            <a:ext cx="131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 설명</a:t>
            </a:r>
            <a:endParaRPr lang="ko-KR" altLang="en-US" sz="20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3437553" y="3589144"/>
            <a:ext cx="899723" cy="379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6853698" y="1705479"/>
            <a:ext cx="331976" cy="33197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/>
          <p:nvPr/>
        </p:nvCxnSpPr>
        <p:spPr>
          <a:xfrm flipV="1">
            <a:off x="7184100" y="1420646"/>
            <a:ext cx="460227" cy="392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225" y="922587"/>
            <a:ext cx="12382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03" y="921079"/>
            <a:ext cx="12382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656201" y="468138"/>
            <a:ext cx="156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관리자권한</a:t>
            </a:r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124225" y="480013"/>
            <a:ext cx="1866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관리자권한</a:t>
            </a:r>
            <a:r>
              <a: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rPr>
              <a:t>O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/>
          <a:stretch/>
        </p:blipFill>
        <p:spPr bwMode="auto">
          <a:xfrm>
            <a:off x="9761733" y="2205260"/>
            <a:ext cx="1815786" cy="1343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31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2" y="308355"/>
            <a:ext cx="420506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게시판화면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저장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3" name="Picture 3" descr="C:\Users\ezen\Desktop\Screenshot_15675781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36" y="1290724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91" y="1941893"/>
            <a:ext cx="360000" cy="36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0794" y="193256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게시판 탭 클릭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5" name="Picture 4" descr="C:\Users\ezen\Desktop\Screenshot_156757814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36" y="1290724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38" y="5703290"/>
            <a:ext cx="360000" cy="360000"/>
          </a:xfrm>
          <a:prstGeom prst="rect">
            <a:avLst/>
          </a:prstGeom>
        </p:spPr>
      </p:pic>
      <p:pic>
        <p:nvPicPr>
          <p:cNvPr id="24" name="Picture 5" descr="C:\Users\ezen\Desktop\Screenshot_15675781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73" y="1290724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ezen\Desktop\Screenshot_156757816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73" y="1290724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6249956" y="1151791"/>
            <a:ext cx="3601664" cy="2051773"/>
            <a:chOff x="3787021" y="1341775"/>
            <a:chExt cx="3601664" cy="2051773"/>
          </a:xfrm>
        </p:grpSpPr>
        <p:sp>
          <p:nvSpPr>
            <p:cNvPr id="27" name="타원 26"/>
            <p:cNvSpPr/>
            <p:nvPr/>
          </p:nvSpPr>
          <p:spPr>
            <a:xfrm>
              <a:off x="3787021" y="2826830"/>
              <a:ext cx="566718" cy="56671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>
              <a:stCxn id="27" idx="7"/>
            </p:cNvCxnSpPr>
            <p:nvPr/>
          </p:nvCxnSpPr>
          <p:spPr>
            <a:xfrm flipV="1">
              <a:off x="4270745" y="1794492"/>
              <a:ext cx="873841" cy="11153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51186" y="1341775"/>
              <a:ext cx="23374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사진등록</a:t>
              </a:r>
              <a:endPara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1.</a:t>
              </a:r>
              <a:r>
                <a:rPr lang="ko-KR" altLang="en-US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사진촬영하기</a:t>
              </a:r>
              <a:endPara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2.</a:t>
              </a:r>
              <a:r>
                <a:rPr lang="ko-KR" altLang="en-US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갤러리에서 가져오기</a:t>
              </a:r>
              <a:endParaRPr lang="ko-KR" altLang="en-US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26" name="Picture 7" descr="C:\Users\ezen\Desktop\Screenshot_156757816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73" y="1291782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6639608" y="1932561"/>
            <a:ext cx="5047013" cy="4398163"/>
            <a:chOff x="7493330" y="1864321"/>
            <a:chExt cx="5047013" cy="4398163"/>
          </a:xfrm>
        </p:grpSpPr>
        <p:cxnSp>
          <p:nvCxnSpPr>
            <p:cNvPr id="5" name="직선 화살표 연결선 4"/>
            <p:cNvCxnSpPr/>
            <p:nvPr/>
          </p:nvCxnSpPr>
          <p:spPr>
            <a:xfrm flipV="1">
              <a:off x="7493330" y="3265715"/>
              <a:ext cx="1296913" cy="13016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7493330" y="5110200"/>
              <a:ext cx="7956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1782" y="4852784"/>
              <a:ext cx="1181100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2731" y="2539613"/>
              <a:ext cx="1114425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8855894" y="1864321"/>
              <a:ext cx="23825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권한이 있는 경우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(1.</a:t>
              </a:r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모임장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2.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관리자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)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28382" y="4124507"/>
              <a:ext cx="41119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권한이 없는 경우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(1.</a:t>
              </a:r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모임장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2.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관리자 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3.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일반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) 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모두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35" name="액자 34"/>
          <p:cNvSpPr/>
          <p:nvPr/>
        </p:nvSpPr>
        <p:spPr>
          <a:xfrm>
            <a:off x="3921749" y="2024441"/>
            <a:ext cx="2950668" cy="695400"/>
          </a:xfrm>
          <a:prstGeom prst="frame">
            <a:avLst>
              <a:gd name="adj1" fmla="val 7237"/>
            </a:avLst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037501" cy="504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게시판화면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수정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삭제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82316" y="1203252"/>
            <a:ext cx="6891922" cy="5040000"/>
            <a:chOff x="3441186" y="814169"/>
            <a:chExt cx="6891922" cy="5040000"/>
          </a:xfrm>
        </p:grpSpPr>
        <p:pic>
          <p:nvPicPr>
            <p:cNvPr id="6149" name="Picture 5" descr="C:\Users\ezen\Desktop\Screenshot_156758653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854" y="814169"/>
              <a:ext cx="2835000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액자 57"/>
            <p:cNvSpPr/>
            <p:nvPr/>
          </p:nvSpPr>
          <p:spPr>
            <a:xfrm>
              <a:off x="3441186" y="3770646"/>
              <a:ext cx="2950668" cy="695400"/>
            </a:xfrm>
            <a:prstGeom prst="frame">
              <a:avLst>
                <a:gd name="adj1" fmla="val 7237"/>
              </a:avLst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11842" y="3936457"/>
              <a:ext cx="39212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게시글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 클릭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-&gt;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게시물 상세화면 이동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6150" name="Picture 6" descr="C:\Users\ezen\Desktop\Screenshot_15675865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72" y="1203252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zen\Desktop\Screenshot_156758658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21" y="1225536"/>
            <a:ext cx="2835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4637021" y="1195002"/>
            <a:ext cx="2892150" cy="5040000"/>
            <a:chOff x="3406361" y="-5719125"/>
            <a:chExt cx="2892150" cy="5040000"/>
          </a:xfrm>
        </p:grpSpPr>
        <p:pic>
          <p:nvPicPr>
            <p:cNvPr id="6151" name="Picture 7" descr="C:\Users\ezen\Desktop\Screenshot_156758657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361" y="-5719125"/>
              <a:ext cx="2835000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액자 9"/>
            <p:cNvSpPr/>
            <p:nvPr/>
          </p:nvSpPr>
          <p:spPr>
            <a:xfrm>
              <a:off x="5676900" y="-4972050"/>
              <a:ext cx="621611" cy="457200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4823861" y="-4514850"/>
              <a:ext cx="1101251" cy="1123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56854" y="-3612885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사진수정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07792" y="-5172105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텍스트수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정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93975" y="4382690"/>
            <a:ext cx="2121093" cy="1076355"/>
            <a:chOff x="8645428" y="-2381250"/>
            <a:chExt cx="2121093" cy="1076355"/>
          </a:xfrm>
        </p:grpSpPr>
        <p:sp>
          <p:nvSpPr>
            <p:cNvPr id="6" name="액자 5"/>
            <p:cNvSpPr/>
            <p:nvPr/>
          </p:nvSpPr>
          <p:spPr>
            <a:xfrm>
              <a:off x="9201150" y="-2381250"/>
              <a:ext cx="933450" cy="438150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45428" y="-1705005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수정화면으로 이동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477166" y="2393877"/>
            <a:ext cx="3900767" cy="4464123"/>
            <a:chOff x="-1600200" y="1777282"/>
            <a:chExt cx="3919186" cy="4485202"/>
          </a:xfrm>
        </p:grpSpPr>
        <p:pic>
          <p:nvPicPr>
            <p:cNvPr id="6147" name="Picture 3" descr="C:\Users\ezen\Desktop\Screenshot_156758670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51" b="7368"/>
            <a:stretch/>
          </p:blipFill>
          <p:spPr bwMode="auto">
            <a:xfrm>
              <a:off x="-516014" y="1777282"/>
              <a:ext cx="2835000" cy="1934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ezen\Desktop\Screenshot_1567586705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96" b="9285"/>
            <a:stretch/>
          </p:blipFill>
          <p:spPr bwMode="auto">
            <a:xfrm>
              <a:off x="-516014" y="4376534"/>
              <a:ext cx="283500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액자 21"/>
            <p:cNvSpPr/>
            <p:nvPr/>
          </p:nvSpPr>
          <p:spPr>
            <a:xfrm>
              <a:off x="-1600200" y="3799634"/>
              <a:ext cx="1084186" cy="423517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-516014" y="4011886"/>
              <a:ext cx="1422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147" idx="2"/>
              <a:endCxn id="6148" idx="0"/>
            </p:cNvCxnSpPr>
            <p:nvPr/>
          </p:nvCxnSpPr>
          <p:spPr>
            <a:xfrm>
              <a:off x="901486" y="3711699"/>
              <a:ext cx="0" cy="664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1129306" y="1615409"/>
            <a:ext cx="3016365" cy="4345189"/>
            <a:chOff x="1129306" y="1615409"/>
            <a:chExt cx="3016365" cy="4345189"/>
          </a:xfrm>
        </p:grpSpPr>
        <p:pic>
          <p:nvPicPr>
            <p:cNvPr id="6153" name="Picture 9" descr="C:\Users\ezen\Desktop\Screenshot_1567569699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3" b="26416"/>
            <a:stretch/>
          </p:blipFill>
          <p:spPr bwMode="auto">
            <a:xfrm>
              <a:off x="1129306" y="1615409"/>
              <a:ext cx="2835000" cy="309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364140" y="4944935"/>
              <a:ext cx="27815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관리자 권한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이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아니거나 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작성자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본인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이 </a:t>
              </a:r>
              <a:r>
                <a:rPr lang="ko-KR" altLang="en-US" sz="2000" dirty="0" err="1" smtClean="0">
                  <a:latin typeface="나눔스퀘어라운드 ExtraBold" pitchFamily="50" charset="-127"/>
                  <a:ea typeface="나눔스퀘어라운드 ExtraBold" pitchFamily="50" charset="-127"/>
                </a:rPr>
                <a:t>아닌경우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수정</a:t>
              </a:r>
              <a:r>
                <a:rPr lang="en-US" altLang="ko-KR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/</a:t>
              </a:r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삭제 불가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cxnSp>
          <p:nvCxnSpPr>
            <p:cNvPr id="67" name="직선 화살표 연결선 66"/>
            <p:cNvCxnSpPr>
              <a:stCxn id="64" idx="0"/>
            </p:cNvCxnSpPr>
            <p:nvPr/>
          </p:nvCxnSpPr>
          <p:spPr>
            <a:xfrm flipV="1">
              <a:off x="2754906" y="4507429"/>
              <a:ext cx="0" cy="4375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16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게시판화면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3600" i="1" dirty="0" err="1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댓글등록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삭제</a:t>
            </a:r>
            <a:r>
              <a:rPr lang="en-US" altLang="ko-KR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 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170" name="Picture 2" descr="C:\Users\ezen\Desktop\Screenshot_156758661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042"/>
          <a:stretch/>
        </p:blipFill>
        <p:spPr bwMode="auto">
          <a:xfrm>
            <a:off x="369108" y="2744700"/>
            <a:ext cx="311871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\Desktop\Screenshot_156758661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8750"/>
          <a:stretch/>
        </p:blipFill>
        <p:spPr bwMode="auto">
          <a:xfrm>
            <a:off x="4067255" y="2744700"/>
            <a:ext cx="29454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zen\Desktop\Screenshot_156758662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17" b="7917"/>
          <a:stretch/>
        </p:blipFill>
        <p:spPr bwMode="auto">
          <a:xfrm>
            <a:off x="7628548" y="2761100"/>
            <a:ext cx="355609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액자 1"/>
          <p:cNvSpPr/>
          <p:nvPr/>
        </p:nvSpPr>
        <p:spPr>
          <a:xfrm>
            <a:off x="2578100" y="3124200"/>
            <a:ext cx="909725" cy="444500"/>
          </a:xfrm>
          <a:prstGeom prst="fram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3487825" y="3346450"/>
            <a:ext cx="1617575" cy="9969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액자 4"/>
          <p:cNvSpPr/>
          <p:nvPr/>
        </p:nvSpPr>
        <p:spPr>
          <a:xfrm>
            <a:off x="6469039" y="4165600"/>
            <a:ext cx="427061" cy="406400"/>
          </a:xfrm>
          <a:prstGeom prst="fram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6896100" y="4368800"/>
            <a:ext cx="2032000" cy="2032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사진첩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29890" y="1287116"/>
            <a:ext cx="7639313" cy="5040000"/>
            <a:chOff x="1047090" y="1769716"/>
            <a:chExt cx="7639313" cy="5040000"/>
          </a:xfrm>
        </p:grpSpPr>
        <p:sp>
          <p:nvSpPr>
            <p:cNvPr id="11" name="TextBox 10"/>
            <p:cNvSpPr txBox="1"/>
            <p:nvPr/>
          </p:nvSpPr>
          <p:spPr>
            <a:xfrm>
              <a:off x="4785194" y="2705605"/>
              <a:ext cx="39012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게시판에 등록된 사진들을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 smtClean="0">
                  <a:latin typeface="나눔스퀘어라운드 ExtraBold" pitchFamily="50" charset="-127"/>
                  <a:ea typeface="나눔스퀘어라운드 ExtraBold" pitchFamily="50" charset="-127"/>
                </a:rPr>
                <a:t>확인 할 수 있음</a:t>
              </a:r>
              <a:endParaRPr lang="en-US" altLang="ko-KR" sz="2000" dirty="0" smtClean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047090" y="1769716"/>
              <a:ext cx="2819537" cy="5040000"/>
            </a:xfrm>
            <a:prstGeom prst="roundRect">
              <a:avLst>
                <a:gd name="adj" fmla="val 0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3742402" y="3039434"/>
              <a:ext cx="9204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8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일정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C975CC9A-93C0-45DD-8F73-A301A95FD51B}"/>
              </a:ext>
            </a:extLst>
          </p:cNvPr>
          <p:cNvGrpSpPr/>
          <p:nvPr/>
        </p:nvGrpSpPr>
        <p:grpSpPr>
          <a:xfrm>
            <a:off x="3693633" y="1215145"/>
            <a:ext cx="2835000" cy="5040000"/>
            <a:chOff x="2851613" y="1139200"/>
            <a:chExt cx="2835000" cy="5040000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B8D21CE2-4E33-464B-A3A5-17171148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13" y="1139200"/>
              <a:ext cx="2835000" cy="504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22EA0AA7-22DD-4FA5-99C9-419706627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271" y="2220429"/>
              <a:ext cx="423131" cy="42313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6297CB6-8882-4813-B865-E93A8F563139}"/>
              </a:ext>
            </a:extLst>
          </p:cNvPr>
          <p:cNvGrpSpPr/>
          <p:nvPr/>
        </p:nvGrpSpPr>
        <p:grpSpPr>
          <a:xfrm>
            <a:off x="6582033" y="2051343"/>
            <a:ext cx="3363923" cy="4203802"/>
            <a:chOff x="4084258" y="2216153"/>
            <a:chExt cx="3363923" cy="4203802"/>
          </a:xfrm>
        </p:grpSpPr>
        <p:sp>
          <p:nvSpPr>
            <p:cNvPr id="15" name="오른쪽 중괄호 14">
              <a:extLst>
                <a:ext uri="{FF2B5EF4-FFF2-40B4-BE49-F238E27FC236}">
                  <a16:creationId xmlns="" xmlns:a16="http://schemas.microsoft.com/office/drawing/2014/main" id="{BDE6EBA2-BB27-4A9A-BA8C-7091E285425A}"/>
                </a:ext>
              </a:extLst>
            </p:cNvPr>
            <p:cNvSpPr/>
            <p:nvPr/>
          </p:nvSpPr>
          <p:spPr>
            <a:xfrm>
              <a:off x="4084258" y="2216153"/>
              <a:ext cx="358176" cy="619751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FF5E8C3-B7F6-457B-ADBA-9322133B47D9}"/>
                </a:ext>
              </a:extLst>
            </p:cNvPr>
            <p:cNvSpPr txBox="1"/>
            <p:nvPr/>
          </p:nvSpPr>
          <p:spPr>
            <a:xfrm flipH="1">
              <a:off x="4442433" y="2341362"/>
              <a:ext cx="1999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달력의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월 이동</a:t>
              </a:r>
            </a:p>
          </p:txBody>
        </p:sp>
        <p:sp>
          <p:nvSpPr>
            <p:cNvPr id="17" name="오른쪽 중괄호 16">
              <a:extLst>
                <a:ext uri="{FF2B5EF4-FFF2-40B4-BE49-F238E27FC236}">
                  <a16:creationId xmlns="" xmlns:a16="http://schemas.microsoft.com/office/drawing/2014/main" id="{0082F263-F31D-43BA-9959-B259BE0980F6}"/>
                </a:ext>
              </a:extLst>
            </p:cNvPr>
            <p:cNvSpPr/>
            <p:nvPr/>
          </p:nvSpPr>
          <p:spPr>
            <a:xfrm>
              <a:off x="4089334" y="2935949"/>
              <a:ext cx="358176" cy="1974802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1C9F63D-14BB-4486-997F-85E6180B7680}"/>
                </a:ext>
              </a:extLst>
            </p:cNvPr>
            <p:cNvSpPr txBox="1"/>
            <p:nvPr/>
          </p:nvSpPr>
          <p:spPr>
            <a:xfrm flipH="1">
              <a:off x="4433905" y="3369786"/>
              <a:ext cx="30142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해당 월의 일자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월별 일자는 회색배경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이전 월이나 다음 월인      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 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경우 흰색 배경</a:t>
              </a:r>
            </a:p>
          </p:txBody>
        </p:sp>
        <p:sp>
          <p:nvSpPr>
            <p:cNvPr id="19" name="오른쪽 중괄호 18">
              <a:extLst>
                <a:ext uri="{FF2B5EF4-FFF2-40B4-BE49-F238E27FC236}">
                  <a16:creationId xmlns="" xmlns:a16="http://schemas.microsoft.com/office/drawing/2014/main" id="{8F3BCCE5-272A-4EB7-9C4F-CF4B15F69C94}"/>
                </a:ext>
              </a:extLst>
            </p:cNvPr>
            <p:cNvSpPr/>
            <p:nvPr/>
          </p:nvSpPr>
          <p:spPr>
            <a:xfrm>
              <a:off x="4093314" y="4978788"/>
              <a:ext cx="358176" cy="1073342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93E6C72C-0DFE-42DC-A408-742FCE94CFB5}"/>
                </a:ext>
              </a:extLst>
            </p:cNvPr>
            <p:cNvSpPr txBox="1"/>
            <p:nvPr/>
          </p:nvSpPr>
          <p:spPr>
            <a:xfrm flipH="1">
              <a:off x="4504936" y="4942627"/>
              <a:ext cx="24766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해당 월 이벤트 목록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일정 제목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일정 날짜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일정 내용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D- Day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확인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D8F86871-247D-4031-BA94-E280BABC8649}"/>
              </a:ext>
            </a:extLst>
          </p:cNvPr>
          <p:cNvGrpSpPr/>
          <p:nvPr/>
        </p:nvGrpSpPr>
        <p:grpSpPr>
          <a:xfrm>
            <a:off x="3697596" y="1215145"/>
            <a:ext cx="2835000" cy="5040000"/>
            <a:chOff x="1294515" y="1270412"/>
            <a:chExt cx="2835000" cy="5040000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0746AADD-EF12-4F57-9B75-570985255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515" y="1270412"/>
              <a:ext cx="2835000" cy="5040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925CBB32-4629-45E6-B598-E41F0997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696" y="3387960"/>
              <a:ext cx="423131" cy="42313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3747F323-DFA8-4420-B159-70A83E6C22ED}"/>
              </a:ext>
            </a:extLst>
          </p:cNvPr>
          <p:cNvGrpSpPr/>
          <p:nvPr/>
        </p:nvGrpSpPr>
        <p:grpSpPr>
          <a:xfrm>
            <a:off x="3697596" y="1221495"/>
            <a:ext cx="2835000" cy="5040000"/>
            <a:chOff x="1294515" y="1281760"/>
            <a:chExt cx="2835000" cy="5040000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BF17E7C4-D85E-4F0D-B059-7FC4EA9C9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515" y="1281760"/>
              <a:ext cx="2835000" cy="504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A2FE2344-0B2E-4673-A3F3-3900824E5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077" y="4181630"/>
              <a:ext cx="423131" cy="42313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0C69E147-87B3-481B-90D9-4D9037080CB4}"/>
              </a:ext>
            </a:extLst>
          </p:cNvPr>
          <p:cNvGrpSpPr/>
          <p:nvPr/>
        </p:nvGrpSpPr>
        <p:grpSpPr>
          <a:xfrm>
            <a:off x="6756555" y="3140881"/>
            <a:ext cx="3022307" cy="1073342"/>
            <a:chOff x="-15023706" y="2468342"/>
            <a:chExt cx="3022307" cy="1073342"/>
          </a:xfrm>
        </p:grpSpPr>
        <p:sp>
          <p:nvSpPr>
            <p:cNvPr id="28" name="오른쪽 중괄호 27">
              <a:extLst>
                <a:ext uri="{FF2B5EF4-FFF2-40B4-BE49-F238E27FC236}">
                  <a16:creationId xmlns="" xmlns:a16="http://schemas.microsoft.com/office/drawing/2014/main" id="{48B5CF93-07A3-4727-9DE4-14ACB2AFE6D1}"/>
                </a:ext>
              </a:extLst>
            </p:cNvPr>
            <p:cNvSpPr/>
            <p:nvPr/>
          </p:nvSpPr>
          <p:spPr>
            <a:xfrm>
              <a:off x="-15023706" y="2468342"/>
              <a:ext cx="358176" cy="1073342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652527C-F219-47D2-A71B-F26514A8596A}"/>
                </a:ext>
              </a:extLst>
            </p:cNvPr>
            <p:cNvSpPr txBox="1"/>
            <p:nvPr/>
          </p:nvSpPr>
          <p:spPr>
            <a:xfrm flipH="1">
              <a:off x="-14478059" y="2591551"/>
              <a:ext cx="24766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선택한 날짜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선택한 년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월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일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</a:p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  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요일 출력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C5AAA7F1-BA4F-42EB-8B87-6CCE84144D2F}"/>
              </a:ext>
            </a:extLst>
          </p:cNvPr>
          <p:cNvGrpSpPr/>
          <p:nvPr/>
        </p:nvGrpSpPr>
        <p:grpSpPr>
          <a:xfrm>
            <a:off x="3698153" y="1217324"/>
            <a:ext cx="2835000" cy="5040000"/>
            <a:chOff x="1285184" y="1272429"/>
            <a:chExt cx="2835000" cy="5040000"/>
          </a:xfrm>
        </p:grpSpPr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BB6067A2-A749-436E-AD21-44313422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184" y="1272429"/>
              <a:ext cx="2835000" cy="504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="" xmlns:a16="http://schemas.microsoft.com/office/drawing/2014/main" id="{46F713B6-BF58-4FD5-A36A-BFB5E361D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444" y="5693731"/>
              <a:ext cx="423131" cy="42313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4FCE619-0227-4DBD-B454-A0C279FCADA4}"/>
              </a:ext>
            </a:extLst>
          </p:cNvPr>
          <p:cNvGrpSpPr/>
          <p:nvPr/>
        </p:nvGrpSpPr>
        <p:grpSpPr>
          <a:xfrm>
            <a:off x="6656261" y="1801208"/>
            <a:ext cx="3062796" cy="3837418"/>
            <a:chOff x="-15131763" y="6857999"/>
            <a:chExt cx="3062796" cy="3837418"/>
          </a:xfrm>
        </p:grpSpPr>
        <p:sp>
          <p:nvSpPr>
            <p:cNvPr id="34" name="오른쪽 중괄호 33">
              <a:extLst>
                <a:ext uri="{FF2B5EF4-FFF2-40B4-BE49-F238E27FC236}">
                  <a16:creationId xmlns="" xmlns:a16="http://schemas.microsoft.com/office/drawing/2014/main" id="{AE8C840A-45B8-4B9A-B6DB-5F1A24B20926}"/>
                </a:ext>
              </a:extLst>
            </p:cNvPr>
            <p:cNvSpPr/>
            <p:nvPr/>
          </p:nvSpPr>
          <p:spPr>
            <a:xfrm>
              <a:off x="-15131763" y="6857999"/>
              <a:ext cx="358176" cy="1702933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C7EDD3C-A08A-47AB-A34A-C393F082E129}"/>
                </a:ext>
              </a:extLst>
            </p:cNvPr>
            <p:cNvSpPr txBox="1"/>
            <p:nvPr/>
          </p:nvSpPr>
          <p:spPr>
            <a:xfrm flipH="1">
              <a:off x="-14545627" y="7247800"/>
              <a:ext cx="2476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시간 칸 클릭 시 시간 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Dialog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출력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36" name="오른쪽 중괄호 35">
              <a:extLst>
                <a:ext uri="{FF2B5EF4-FFF2-40B4-BE49-F238E27FC236}">
                  <a16:creationId xmlns="" xmlns:a16="http://schemas.microsoft.com/office/drawing/2014/main" id="{56F35A0D-B52E-4D4C-961A-C77DBA4F8214}"/>
                </a:ext>
              </a:extLst>
            </p:cNvPr>
            <p:cNvSpPr/>
            <p:nvPr/>
          </p:nvSpPr>
          <p:spPr>
            <a:xfrm>
              <a:off x="-15131763" y="8634411"/>
              <a:ext cx="358176" cy="2061006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AC94E4C-F01C-4251-8469-BD7D3F69E97E}"/>
                </a:ext>
              </a:extLst>
            </p:cNvPr>
            <p:cNvSpPr txBox="1"/>
            <p:nvPr/>
          </p:nvSpPr>
          <p:spPr>
            <a:xfrm flipH="1">
              <a:off x="-14575810" y="9419103"/>
              <a:ext cx="2476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검색을 통해서 해당 위치에 마크 표시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FDF5AC32-0901-4CA8-A6F1-536F4D93E26C}"/>
              </a:ext>
            </a:extLst>
          </p:cNvPr>
          <p:cNvGrpSpPr/>
          <p:nvPr/>
        </p:nvGrpSpPr>
        <p:grpSpPr>
          <a:xfrm>
            <a:off x="3692909" y="1218538"/>
            <a:ext cx="2835000" cy="5040000"/>
            <a:chOff x="1294515" y="1268395"/>
            <a:chExt cx="2835000" cy="5040000"/>
          </a:xfrm>
        </p:grpSpPr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C5985316-49DA-4331-9573-DE0D1B8F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515" y="1268395"/>
              <a:ext cx="2835000" cy="5040000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C5D6CC38-B1CC-4538-A69B-4EB6BFE911C2}"/>
                </a:ext>
              </a:extLst>
            </p:cNvPr>
            <p:cNvSpPr/>
            <p:nvPr/>
          </p:nvSpPr>
          <p:spPr>
            <a:xfrm>
              <a:off x="1371600" y="4467843"/>
              <a:ext cx="2712027" cy="561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A43B960-97C1-4E0E-BC64-181152599977}"/>
              </a:ext>
            </a:extLst>
          </p:cNvPr>
          <p:cNvGrpSpPr/>
          <p:nvPr/>
        </p:nvGrpSpPr>
        <p:grpSpPr>
          <a:xfrm>
            <a:off x="3685958" y="1222783"/>
            <a:ext cx="2835000" cy="5040000"/>
            <a:chOff x="1285184" y="1277726"/>
            <a:chExt cx="2835000" cy="5040000"/>
          </a:xfrm>
        </p:grpSpPr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DF07E945-21B9-4EF4-BEF6-BD9B26BE9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184" y="1277726"/>
              <a:ext cx="2835000" cy="50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441162C8-0A97-4128-812A-ACC41291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505" y="5057197"/>
              <a:ext cx="423131" cy="42313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B1F177A3-EAAA-475E-8334-C2AE0E4B4C02}"/>
              </a:ext>
            </a:extLst>
          </p:cNvPr>
          <p:cNvGrpSpPr/>
          <p:nvPr/>
        </p:nvGrpSpPr>
        <p:grpSpPr>
          <a:xfrm>
            <a:off x="3698358" y="1219429"/>
            <a:ext cx="2835000" cy="5040000"/>
            <a:chOff x="1285184" y="1275709"/>
            <a:chExt cx="2835000" cy="5040000"/>
          </a:xfrm>
        </p:grpSpPr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D63249D6-EE70-4EBE-8E58-8164E519B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184" y="1275709"/>
              <a:ext cx="2835000" cy="50400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E7AE0458-9D85-4D17-9B8A-B4083495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564" y="4612818"/>
              <a:ext cx="423131" cy="423131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40E648A4-F896-4D60-8109-0781E6CBF6B3}"/>
              </a:ext>
            </a:extLst>
          </p:cNvPr>
          <p:cNvGrpSpPr/>
          <p:nvPr/>
        </p:nvGrpSpPr>
        <p:grpSpPr>
          <a:xfrm>
            <a:off x="3702964" y="1209294"/>
            <a:ext cx="2835000" cy="5040000"/>
            <a:chOff x="1285184" y="1275709"/>
            <a:chExt cx="2835000" cy="5040000"/>
          </a:xfrm>
        </p:grpSpPr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73AA5344-C574-4C03-8927-1E25DEAB5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184" y="1275709"/>
              <a:ext cx="2835000" cy="50400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DF81C725-3F63-49F1-ACAB-65966E383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53" y="4066893"/>
              <a:ext cx="423131" cy="423131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A87D7238-5305-4DDB-BB66-1CB30A8FCF2D}"/>
              </a:ext>
            </a:extLst>
          </p:cNvPr>
          <p:cNvGrpSpPr/>
          <p:nvPr/>
        </p:nvGrpSpPr>
        <p:grpSpPr>
          <a:xfrm>
            <a:off x="3701570" y="1214584"/>
            <a:ext cx="2835000" cy="5040000"/>
            <a:chOff x="1286502" y="1275709"/>
            <a:chExt cx="2835000" cy="5040000"/>
          </a:xfrm>
        </p:grpSpPr>
        <p:pic>
          <p:nvPicPr>
            <p:cNvPr id="52" name="그림 51">
              <a:extLst>
                <a:ext uri="{FF2B5EF4-FFF2-40B4-BE49-F238E27FC236}">
                  <a16:creationId xmlns="" xmlns:a16="http://schemas.microsoft.com/office/drawing/2014/main" id="{AA04D571-6249-43FB-AA61-218E0B2D1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502" y="1275709"/>
              <a:ext cx="2835000" cy="5040000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="" xmlns:a16="http://schemas.microsoft.com/office/drawing/2014/main" id="{B63332ED-5CA7-4A18-B362-E2187D4B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063" y="4215077"/>
              <a:ext cx="423131" cy="42313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4990B36B-2EAB-44A8-A27C-A87315A81887}"/>
              </a:ext>
            </a:extLst>
          </p:cNvPr>
          <p:cNvGrpSpPr/>
          <p:nvPr/>
        </p:nvGrpSpPr>
        <p:grpSpPr>
          <a:xfrm>
            <a:off x="3685026" y="1209154"/>
            <a:ext cx="2835000" cy="5040000"/>
            <a:chOff x="1294515" y="1264361"/>
            <a:chExt cx="2835000" cy="5040000"/>
          </a:xfrm>
        </p:grpSpPr>
        <p:pic>
          <p:nvPicPr>
            <p:cNvPr id="55" name="그림 54">
              <a:extLst>
                <a:ext uri="{FF2B5EF4-FFF2-40B4-BE49-F238E27FC236}">
                  <a16:creationId xmlns="" xmlns:a16="http://schemas.microsoft.com/office/drawing/2014/main" id="{8F018CD0-A436-417F-8EDC-82CF8D92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515" y="1264361"/>
              <a:ext cx="2835000" cy="50400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4E52951F-1FD5-4F9F-A9F1-6CFE48BF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710" y="1986990"/>
              <a:ext cx="423131" cy="42313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F1514766-174C-48A8-87DD-FCC3B2B8EFA4}"/>
              </a:ext>
            </a:extLst>
          </p:cNvPr>
          <p:cNvGrpSpPr/>
          <p:nvPr/>
        </p:nvGrpSpPr>
        <p:grpSpPr>
          <a:xfrm>
            <a:off x="7016320" y="1399861"/>
            <a:ext cx="3002314" cy="1523839"/>
            <a:chOff x="-5659597" y="12883339"/>
            <a:chExt cx="3002314" cy="1523839"/>
          </a:xfrm>
        </p:grpSpPr>
        <p:sp>
          <p:nvSpPr>
            <p:cNvPr id="58" name="오른쪽 중괄호 57">
              <a:extLst>
                <a:ext uri="{FF2B5EF4-FFF2-40B4-BE49-F238E27FC236}">
                  <a16:creationId xmlns="" xmlns:a16="http://schemas.microsoft.com/office/drawing/2014/main" id="{67D8A7D2-BBB1-454E-9E16-D99632B170D0}"/>
                </a:ext>
              </a:extLst>
            </p:cNvPr>
            <p:cNvSpPr/>
            <p:nvPr/>
          </p:nvSpPr>
          <p:spPr>
            <a:xfrm>
              <a:off x="-5659597" y="12883339"/>
              <a:ext cx="358176" cy="739355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0780963B-0F77-4F64-AE0A-01EC3D5A2285}"/>
                </a:ext>
              </a:extLst>
            </p:cNvPr>
            <p:cNvSpPr txBox="1"/>
            <p:nvPr/>
          </p:nvSpPr>
          <p:spPr>
            <a:xfrm flipH="1">
              <a:off x="-5133943" y="12929850"/>
              <a:ext cx="24766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회원 사진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회원 닉네임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회비 납입 여부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역할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err="1">
                  <a:latin typeface="나눔스퀘어라운드 ExtraBold" pitchFamily="50" charset="-127"/>
                  <a:ea typeface="나눔스퀘어라운드 ExtraBold" pitchFamily="50" charset="-127"/>
                </a:rPr>
                <a:t>할일</a:t>
              </a:r>
              <a:endParaRPr lang="en-US" altLang="ko-KR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24975CA5-74C6-45F3-A6C0-3344A132A4A7}"/>
              </a:ext>
            </a:extLst>
          </p:cNvPr>
          <p:cNvGrpSpPr/>
          <p:nvPr/>
        </p:nvGrpSpPr>
        <p:grpSpPr>
          <a:xfrm>
            <a:off x="3691562" y="1223124"/>
            <a:ext cx="2835000" cy="5040000"/>
            <a:chOff x="1293197" y="1278480"/>
            <a:chExt cx="2835000" cy="5040000"/>
          </a:xfrm>
        </p:grpSpPr>
        <p:pic>
          <p:nvPicPr>
            <p:cNvPr id="61" name="그림 60">
              <a:extLst>
                <a:ext uri="{FF2B5EF4-FFF2-40B4-BE49-F238E27FC236}">
                  <a16:creationId xmlns="" xmlns:a16="http://schemas.microsoft.com/office/drawing/2014/main" id="{DACE8E79-AA64-4631-BE0F-0DED81062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197" y="1278480"/>
              <a:ext cx="2835000" cy="504000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="" xmlns:a16="http://schemas.microsoft.com/office/drawing/2014/main" id="{239E9FD2-DF58-4E10-A102-B6FBD2CAE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253" y="2451670"/>
              <a:ext cx="423131" cy="423131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95AC17D4-AB09-482C-B023-34882C2A9082}"/>
              </a:ext>
            </a:extLst>
          </p:cNvPr>
          <p:cNvGrpSpPr/>
          <p:nvPr/>
        </p:nvGrpSpPr>
        <p:grpSpPr>
          <a:xfrm>
            <a:off x="6942737" y="1388502"/>
            <a:ext cx="3002314" cy="1523839"/>
            <a:chOff x="6288979" y="-10886978"/>
            <a:chExt cx="3002314" cy="1523839"/>
          </a:xfrm>
        </p:grpSpPr>
        <p:sp>
          <p:nvSpPr>
            <p:cNvPr id="64" name="오른쪽 중괄호 63">
              <a:extLst>
                <a:ext uri="{FF2B5EF4-FFF2-40B4-BE49-F238E27FC236}">
                  <a16:creationId xmlns="" xmlns:a16="http://schemas.microsoft.com/office/drawing/2014/main" id="{BCEFFB75-7D6A-4EDD-AB7F-32037411A7F5}"/>
                </a:ext>
              </a:extLst>
            </p:cNvPr>
            <p:cNvSpPr/>
            <p:nvPr/>
          </p:nvSpPr>
          <p:spPr>
            <a:xfrm>
              <a:off x="6288979" y="-10886978"/>
              <a:ext cx="358176" cy="1121630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CB30249A-291D-4F84-8CB1-BCA0BE9FF6AC}"/>
                </a:ext>
              </a:extLst>
            </p:cNvPr>
            <p:cNvSpPr txBox="1"/>
            <p:nvPr/>
          </p:nvSpPr>
          <p:spPr>
            <a:xfrm flipH="1">
              <a:off x="6814633" y="-10840467"/>
              <a:ext cx="24766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일정 회원 수정을 하기 위해서는 모임장을 제외한 다른 인원은 이 화면을 들어가지 못하게 </a:t>
              </a:r>
              <a:r>
                <a:rPr lang="ko-KR" altLang="en-US" dirty="0" err="1">
                  <a:latin typeface="나눔스퀘어라운드 ExtraBold" pitchFamily="50" charset="-127"/>
                  <a:ea typeface="나눔스퀘어라운드 ExtraBold" pitchFamily="50" charset="-127"/>
                </a:rPr>
                <a:t>해놨습니다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.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5FDD136F-14E4-44FC-BD4F-369F06A8BA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35" y="1216977"/>
            <a:ext cx="2835000" cy="504000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982188AB-CE10-4243-89D4-E9FAFC7A998E}"/>
              </a:ext>
            </a:extLst>
          </p:cNvPr>
          <p:cNvGrpSpPr/>
          <p:nvPr/>
        </p:nvGrpSpPr>
        <p:grpSpPr>
          <a:xfrm>
            <a:off x="6782898" y="1426692"/>
            <a:ext cx="3002314" cy="1246840"/>
            <a:chOff x="6137354" y="-4912111"/>
            <a:chExt cx="3002314" cy="1246840"/>
          </a:xfrm>
        </p:grpSpPr>
        <p:sp>
          <p:nvSpPr>
            <p:cNvPr id="68" name="오른쪽 중괄호 67">
              <a:extLst>
                <a:ext uri="{FF2B5EF4-FFF2-40B4-BE49-F238E27FC236}">
                  <a16:creationId xmlns="" xmlns:a16="http://schemas.microsoft.com/office/drawing/2014/main" id="{E4FAC378-134E-4B36-8D86-3124452D704C}"/>
                </a:ext>
              </a:extLst>
            </p:cNvPr>
            <p:cNvSpPr/>
            <p:nvPr/>
          </p:nvSpPr>
          <p:spPr>
            <a:xfrm>
              <a:off x="6137354" y="-4912111"/>
              <a:ext cx="358176" cy="739355"/>
            </a:xfrm>
            <a:prstGeom prst="rightBrace">
              <a:avLst>
                <a:gd name="adj1" fmla="val 8333"/>
                <a:gd name="adj2" fmla="val 5234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1931A65A-7EF3-4F95-9510-FA78120BE8F2}"/>
                </a:ext>
              </a:extLst>
            </p:cNvPr>
            <p:cNvSpPr txBox="1"/>
            <p:nvPr/>
          </p:nvSpPr>
          <p:spPr>
            <a:xfrm flipH="1">
              <a:off x="6663008" y="-4865600"/>
              <a:ext cx="24766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- 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수정에서 회비를 체크를 한 경우는 회비를 제출한 경우에 표시가 됩니다</a:t>
              </a:r>
              <a:r>
                <a:rPr lang="en-US" altLang="ko-KR" dirty="0">
                  <a:latin typeface="나눔스퀘어라운드 ExtraBold" pitchFamily="50" charset="-127"/>
                  <a:ea typeface="나눔스퀘어라운드 ExtraBold" pitchFamily="50" charset="-127"/>
                </a:rPr>
                <a:t>.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A81F0712-9194-4133-86FC-F789656B412D}"/>
              </a:ext>
            </a:extLst>
          </p:cNvPr>
          <p:cNvGrpSpPr/>
          <p:nvPr/>
        </p:nvGrpSpPr>
        <p:grpSpPr>
          <a:xfrm>
            <a:off x="3709599" y="1211121"/>
            <a:ext cx="2835000" cy="5040000"/>
            <a:chOff x="1293053" y="1279315"/>
            <a:chExt cx="2835000" cy="5040000"/>
          </a:xfrm>
        </p:grpSpPr>
        <p:pic>
          <p:nvPicPr>
            <p:cNvPr id="71" name="그림 70">
              <a:extLst>
                <a:ext uri="{FF2B5EF4-FFF2-40B4-BE49-F238E27FC236}">
                  <a16:creationId xmlns="" xmlns:a16="http://schemas.microsoft.com/office/drawing/2014/main" id="{290D575C-9733-4369-AC63-A59446C1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053" y="1279315"/>
              <a:ext cx="2835000" cy="5040000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DAA486EF-8063-4B73-8BB2-DBED748EA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652" y="2446670"/>
              <a:ext cx="423131" cy="423131"/>
            </a:xfrm>
            <a:prstGeom prst="rect">
              <a:avLst/>
            </a:prstGeom>
          </p:spPr>
        </p:pic>
      </p:grpSp>
      <p:pic>
        <p:nvPicPr>
          <p:cNvPr id="73" name="그림 72">
            <a:extLst>
              <a:ext uri="{FF2B5EF4-FFF2-40B4-BE49-F238E27FC236}">
                <a16:creationId xmlns="" xmlns:a16="http://schemas.microsoft.com/office/drawing/2014/main" id="{8DCD3A2C-1F2C-4380-92CA-B2FD91A0C63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13" y="1208352"/>
            <a:ext cx="2835000" cy="5040000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B5B29939-22F2-49E6-9329-233E178BF2F2}"/>
              </a:ext>
            </a:extLst>
          </p:cNvPr>
          <p:cNvGrpSpPr/>
          <p:nvPr/>
        </p:nvGrpSpPr>
        <p:grpSpPr>
          <a:xfrm>
            <a:off x="3695599" y="1210424"/>
            <a:ext cx="2835000" cy="5040000"/>
            <a:chOff x="1259489" y="1253701"/>
            <a:chExt cx="2835000" cy="5040000"/>
          </a:xfrm>
        </p:grpSpPr>
        <p:pic>
          <p:nvPicPr>
            <p:cNvPr id="75" name="그림 74">
              <a:extLst>
                <a:ext uri="{FF2B5EF4-FFF2-40B4-BE49-F238E27FC236}">
                  <a16:creationId xmlns="" xmlns:a16="http://schemas.microsoft.com/office/drawing/2014/main" id="{853B673D-7254-4BF5-993E-179DF3D0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489" y="1253701"/>
              <a:ext cx="2835000" cy="50400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4D9086F1-D430-4E41-BF7E-A8BC0B0AE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971" y="3770698"/>
              <a:ext cx="423131" cy="4231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613413CD-D5D8-40BE-8AFA-434C6B651235}"/>
              </a:ext>
            </a:extLst>
          </p:cNvPr>
          <p:cNvGrpSpPr/>
          <p:nvPr/>
        </p:nvGrpSpPr>
        <p:grpSpPr>
          <a:xfrm>
            <a:off x="3696898" y="1207082"/>
            <a:ext cx="2835000" cy="5040000"/>
            <a:chOff x="1293152" y="1278292"/>
            <a:chExt cx="2835000" cy="5040000"/>
          </a:xfrm>
        </p:grpSpPr>
        <p:pic>
          <p:nvPicPr>
            <p:cNvPr id="78" name="그림 77">
              <a:extLst>
                <a:ext uri="{FF2B5EF4-FFF2-40B4-BE49-F238E27FC236}">
                  <a16:creationId xmlns="" xmlns:a16="http://schemas.microsoft.com/office/drawing/2014/main" id="{20572601-5328-4139-85E6-70A24D9F8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152" y="1278292"/>
              <a:ext cx="2835000" cy="5040000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C840288C-5935-4261-9B20-E0EC8E34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905" y="5770779"/>
              <a:ext cx="423131" cy="42313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="" xmlns:a16="http://schemas.microsoft.com/office/drawing/2014/main" id="{D6956E78-C1D9-4DCA-B162-F28E0C9D998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83" y="1206540"/>
            <a:ext cx="2866268" cy="50400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8A9DCE09-81C1-4DB7-A32C-9AB31DAA0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65" y="4665815"/>
            <a:ext cx="423131" cy="4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\Pictures\Screenshots\관리자스샷\관리자 페이지 진입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80" y="1481746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E95BE3D-4442-438B-AB6D-0F9A3DB3B25D}"/>
              </a:ext>
            </a:extLst>
          </p:cNvPr>
          <p:cNvGrpSpPr/>
          <p:nvPr/>
        </p:nvGrpSpPr>
        <p:grpSpPr>
          <a:xfrm>
            <a:off x="4056983" y="2174418"/>
            <a:ext cx="5975453" cy="1758302"/>
            <a:chOff x="3042737" y="2174418"/>
            <a:chExt cx="4481590" cy="1758302"/>
          </a:xfrm>
        </p:grpSpPr>
        <p:sp>
          <p:nvSpPr>
            <p:cNvPr id="16" name="TextBox 15"/>
            <p:cNvSpPr txBox="1"/>
            <p:nvPr/>
          </p:nvSpPr>
          <p:spPr>
            <a:xfrm>
              <a:off x="3951630" y="2338290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관리자 페이지로 이동</a:t>
              </a:r>
            </a:p>
          </p:txBody>
        </p:sp>
        <p:cxnSp>
          <p:nvCxnSpPr>
            <p:cNvPr id="19" name="꺾인 연결선 18"/>
            <p:cNvCxnSpPr/>
            <p:nvPr/>
          </p:nvCxnSpPr>
          <p:spPr>
            <a:xfrm>
              <a:off x="3042737" y="2174418"/>
              <a:ext cx="816176" cy="32774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951630" y="3224834"/>
              <a:ext cx="35726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권한이 관리자인 사람만</a:t>
              </a:r>
              <a:endParaRPr lang="en-US" altLang="ko-KR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관리자 페이지 화면 보임</a:t>
              </a:r>
            </a:p>
          </p:txBody>
        </p:sp>
      </p:grpSp>
      <p:pic>
        <p:nvPicPr>
          <p:cNvPr id="15" name="Picture 2" descr="C:\Users\ezen\Pictures\Screenshots\관리자스샷\관리자 권한 메인화면.png">
            <a:extLst>
              <a:ext uri="{FF2B5EF4-FFF2-40B4-BE49-F238E27FC236}">
                <a16:creationId xmlns="" xmlns:a16="http://schemas.microsoft.com/office/drawing/2014/main" id="{A8FD794C-E53D-4287-B881-E6BD2D77BCF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48534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1DD3AEFC-C4AB-4355-A625-B8C05BC06852}"/>
              </a:ext>
            </a:extLst>
          </p:cNvPr>
          <p:cNvGrpSpPr/>
          <p:nvPr/>
        </p:nvGrpSpPr>
        <p:grpSpPr>
          <a:xfrm>
            <a:off x="4347082" y="2345812"/>
            <a:ext cx="5684121" cy="2622464"/>
            <a:chOff x="3275856" y="2358601"/>
            <a:chExt cx="4263091" cy="2622464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4F5B293-E3C2-4ACB-BEE5-1738282AEE50}"/>
                </a:ext>
              </a:extLst>
            </p:cNvPr>
            <p:cNvSpPr txBox="1"/>
            <p:nvPr/>
          </p:nvSpPr>
          <p:spPr>
            <a:xfrm>
              <a:off x="3966250" y="2358601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모임유저에게 메시지 보내기</a:t>
              </a:r>
            </a:p>
          </p:txBody>
        </p:sp>
        <p:cxnSp>
          <p:nvCxnSpPr>
            <p:cNvPr id="21" name="꺾인 연결선 18">
              <a:extLst>
                <a:ext uri="{FF2B5EF4-FFF2-40B4-BE49-F238E27FC236}">
                  <a16:creationId xmlns="" xmlns:a16="http://schemas.microsoft.com/office/drawing/2014/main" id="{A3143976-77E3-4139-8277-40A3F151CF09}"/>
                </a:ext>
              </a:extLst>
            </p:cNvPr>
            <p:cNvCxnSpPr/>
            <p:nvPr/>
          </p:nvCxnSpPr>
          <p:spPr>
            <a:xfrm>
              <a:off x="3275856" y="2604904"/>
              <a:ext cx="408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6232167D-9C9D-4B29-8AC9-A86EEA2DE581}"/>
                </a:ext>
              </a:extLst>
            </p:cNvPr>
            <p:cNvSpPr txBox="1"/>
            <p:nvPr/>
          </p:nvSpPr>
          <p:spPr>
            <a:xfrm>
              <a:off x="3966250" y="3104369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모임유저 권한 수정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04646C7-1F29-45C7-88BB-60396257C9A1}"/>
                </a:ext>
              </a:extLst>
            </p:cNvPr>
            <p:cNvSpPr txBox="1"/>
            <p:nvPr/>
          </p:nvSpPr>
          <p:spPr>
            <a:xfrm>
              <a:off x="3966250" y="3818078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나눔스퀘어라운드 ExtraBold" pitchFamily="50" charset="-127"/>
                  <a:ea typeface="나눔스퀘어라운드 ExtraBold" pitchFamily="50" charset="-127"/>
                </a:rPr>
                <a:t>모임세팅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 변경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2831A4C-068B-4997-823F-4DF02D0672E2}"/>
                </a:ext>
              </a:extLst>
            </p:cNvPr>
            <p:cNvSpPr txBox="1"/>
            <p:nvPr/>
          </p:nvSpPr>
          <p:spPr>
            <a:xfrm>
              <a:off x="3966250" y="4580955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모임삭제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(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관리자만 가능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)</a:t>
              </a:r>
              <a:endParaRPr lang="ko-KR" altLang="en-US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  <p:cxnSp>
          <p:nvCxnSpPr>
            <p:cNvPr id="26" name="꺾인 연결선 21">
              <a:extLst>
                <a:ext uri="{FF2B5EF4-FFF2-40B4-BE49-F238E27FC236}">
                  <a16:creationId xmlns="" xmlns:a16="http://schemas.microsoft.com/office/drawing/2014/main" id="{D4F1993B-092C-41D3-8A2C-4F5F9BB9EF0F}"/>
                </a:ext>
              </a:extLst>
            </p:cNvPr>
            <p:cNvCxnSpPr/>
            <p:nvPr/>
          </p:nvCxnSpPr>
          <p:spPr>
            <a:xfrm>
              <a:off x="3275856" y="3304424"/>
              <a:ext cx="408088" cy="12700"/>
            </a:xfrm>
            <a:prstGeom prst="bentConnector3">
              <a:avLst>
                <a:gd name="adj1" fmla="val 41544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23">
              <a:extLst>
                <a:ext uri="{FF2B5EF4-FFF2-40B4-BE49-F238E27FC236}">
                  <a16:creationId xmlns="" xmlns:a16="http://schemas.microsoft.com/office/drawing/2014/main" id="{7EF97FB1-08B4-43A5-B6AE-2D5B8D7EAE06}"/>
                </a:ext>
              </a:extLst>
            </p:cNvPr>
            <p:cNvCxnSpPr/>
            <p:nvPr/>
          </p:nvCxnSpPr>
          <p:spPr>
            <a:xfrm>
              <a:off x="3275856" y="4033067"/>
              <a:ext cx="408088" cy="12700"/>
            </a:xfrm>
            <a:prstGeom prst="bentConnector3">
              <a:avLst>
                <a:gd name="adj1" fmla="val 41544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24">
              <a:extLst>
                <a:ext uri="{FF2B5EF4-FFF2-40B4-BE49-F238E27FC236}">
                  <a16:creationId xmlns="" xmlns:a16="http://schemas.microsoft.com/office/drawing/2014/main" id="{624DAE45-CF2F-424A-8C8D-3956FD8AC54B}"/>
                </a:ext>
              </a:extLst>
            </p:cNvPr>
            <p:cNvCxnSpPr/>
            <p:nvPr/>
          </p:nvCxnSpPr>
          <p:spPr>
            <a:xfrm>
              <a:off x="3275856" y="4741850"/>
              <a:ext cx="408088" cy="12700"/>
            </a:xfrm>
            <a:prstGeom prst="bentConnector3">
              <a:avLst>
                <a:gd name="adj1" fmla="val 41544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 descr="C:\Users\ezen\Pictures\Screenshots\관리자스샷\메세지\리스트뷰 눌렀을 때.png">
            <a:extLst>
              <a:ext uri="{FF2B5EF4-FFF2-40B4-BE49-F238E27FC236}">
                <a16:creationId xmlns="" xmlns:a16="http://schemas.microsoft.com/office/drawing/2014/main" id="{374CBB10-D372-4494-9C85-445CA523841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19" y="1512560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D42AD2C7-D172-4CCC-9615-F3B2A7E32E62}"/>
              </a:ext>
            </a:extLst>
          </p:cNvPr>
          <p:cNvGrpSpPr/>
          <p:nvPr/>
        </p:nvGrpSpPr>
        <p:grpSpPr>
          <a:xfrm>
            <a:off x="4367809" y="2299192"/>
            <a:ext cx="6299767" cy="4122207"/>
            <a:chOff x="3275856" y="2299191"/>
            <a:chExt cx="4724825" cy="4122207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DD841E28-A5ED-4ED8-A926-91FCB4BE6724}"/>
                </a:ext>
              </a:extLst>
            </p:cNvPr>
            <p:cNvSpPr txBox="1"/>
            <p:nvPr/>
          </p:nvSpPr>
          <p:spPr>
            <a:xfrm>
              <a:off x="4427984" y="2299191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아이템 클릭 시 전화번호 읽어옴</a:t>
              </a:r>
            </a:p>
          </p:txBody>
        </p:sp>
        <p:cxnSp>
          <p:nvCxnSpPr>
            <p:cNvPr id="36" name="꺾인 연결선 18">
              <a:extLst>
                <a:ext uri="{FF2B5EF4-FFF2-40B4-BE49-F238E27FC236}">
                  <a16:creationId xmlns="" xmlns:a16="http://schemas.microsoft.com/office/drawing/2014/main" id="{F477470D-9AC4-4402-8965-22828B8E2AC9}"/>
                </a:ext>
              </a:extLst>
            </p:cNvPr>
            <p:cNvCxnSpPr/>
            <p:nvPr/>
          </p:nvCxnSpPr>
          <p:spPr>
            <a:xfrm>
              <a:off x="3275856" y="2492896"/>
              <a:ext cx="792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25DB2D1F-4525-41AC-92FA-C260721C7CCC}"/>
                </a:ext>
              </a:extLst>
            </p:cNvPr>
            <p:cNvSpPr txBox="1"/>
            <p:nvPr/>
          </p:nvSpPr>
          <p:spPr>
            <a:xfrm>
              <a:off x="4427984" y="6021288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토스트로 클릭한 아이디 읽어옴</a:t>
              </a:r>
            </a:p>
          </p:txBody>
        </p:sp>
        <p:cxnSp>
          <p:nvCxnSpPr>
            <p:cNvPr id="38" name="꺾인 연결선 17">
              <a:extLst>
                <a:ext uri="{FF2B5EF4-FFF2-40B4-BE49-F238E27FC236}">
                  <a16:creationId xmlns="" xmlns:a16="http://schemas.microsoft.com/office/drawing/2014/main" id="{272E7DD9-A140-45BA-9D6E-C7AFEA03C7CC}"/>
                </a:ext>
              </a:extLst>
            </p:cNvPr>
            <p:cNvCxnSpPr/>
            <p:nvPr/>
          </p:nvCxnSpPr>
          <p:spPr>
            <a:xfrm>
              <a:off x="3275856" y="6214993"/>
              <a:ext cx="792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19">
              <a:extLst>
                <a:ext uri="{FF2B5EF4-FFF2-40B4-BE49-F238E27FC236}">
                  <a16:creationId xmlns="" xmlns:a16="http://schemas.microsoft.com/office/drawing/2014/main" id="{5B29BCA1-94ED-45D2-A800-955398A467D4}"/>
                </a:ext>
              </a:extLst>
            </p:cNvPr>
            <p:cNvCxnSpPr/>
            <p:nvPr/>
          </p:nvCxnSpPr>
          <p:spPr>
            <a:xfrm>
              <a:off x="3275856" y="4781010"/>
              <a:ext cx="792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2458B284-00F7-4587-93A0-2D6AE03A5F6F}"/>
                </a:ext>
              </a:extLst>
            </p:cNvPr>
            <p:cNvSpPr txBox="1"/>
            <p:nvPr/>
          </p:nvSpPr>
          <p:spPr>
            <a:xfrm>
              <a:off x="4427984" y="4481041"/>
              <a:ext cx="35726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아이템 클릭 후 누르면 문자전송화면으로 이동</a:t>
              </a:r>
            </a:p>
          </p:txBody>
        </p:sp>
      </p:grpSp>
      <p:pic>
        <p:nvPicPr>
          <p:cNvPr id="41" name="Picture 2" descr="C:\Users\ezen\Pictures\Screenshots\관리자스샷\메세지\멤버선택 후 메세지 보내기 눌렀을 때.png">
            <a:extLst>
              <a:ext uri="{FF2B5EF4-FFF2-40B4-BE49-F238E27FC236}">
                <a16:creationId xmlns="" xmlns:a16="http://schemas.microsoft.com/office/drawing/2014/main" id="{82FEA6C2-2AB2-4E24-A7CB-66F9E8CEFC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19" y="1512560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310FC8B2-129B-4D7A-BC24-3BC5A2C060DC}"/>
              </a:ext>
            </a:extLst>
          </p:cNvPr>
          <p:cNvGrpSpPr/>
          <p:nvPr/>
        </p:nvGrpSpPr>
        <p:grpSpPr>
          <a:xfrm>
            <a:off x="4367809" y="1729477"/>
            <a:ext cx="6299767" cy="4491338"/>
            <a:chOff x="3275856" y="1729477"/>
            <a:chExt cx="4724825" cy="4491338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5840DCD-A213-46EB-A5A2-2E9FD923B2C0}"/>
                </a:ext>
              </a:extLst>
            </p:cNvPr>
            <p:cNvSpPr txBox="1"/>
            <p:nvPr/>
          </p:nvSpPr>
          <p:spPr>
            <a:xfrm>
              <a:off x="4427984" y="1729477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클릭한 유저 전화번호</a:t>
              </a:r>
            </a:p>
          </p:txBody>
        </p:sp>
        <p:cxnSp>
          <p:nvCxnSpPr>
            <p:cNvPr id="44" name="꺾인 연결선 18">
              <a:extLst>
                <a:ext uri="{FF2B5EF4-FFF2-40B4-BE49-F238E27FC236}">
                  <a16:creationId xmlns="" xmlns:a16="http://schemas.microsoft.com/office/drawing/2014/main" id="{34E93AF0-214C-4FF5-929F-1E74B9AA736A}"/>
                </a:ext>
              </a:extLst>
            </p:cNvPr>
            <p:cNvCxnSpPr/>
            <p:nvPr/>
          </p:nvCxnSpPr>
          <p:spPr>
            <a:xfrm>
              <a:off x="3275856" y="1916832"/>
              <a:ext cx="792088" cy="12700"/>
            </a:xfrm>
            <a:prstGeom prst="bentConnector3">
              <a:avLst>
                <a:gd name="adj1" fmla="val 47822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78762E9C-6293-4547-9272-A23BBC4E1D44}"/>
                </a:ext>
              </a:extLst>
            </p:cNvPr>
            <p:cNvSpPr txBox="1"/>
            <p:nvPr/>
          </p:nvSpPr>
          <p:spPr>
            <a:xfrm>
              <a:off x="4427984" y="5820705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메시지 입력 후 전송</a:t>
              </a:r>
            </a:p>
          </p:txBody>
        </p:sp>
        <p:cxnSp>
          <p:nvCxnSpPr>
            <p:cNvPr id="46" name="꺾인 연결선 17">
              <a:extLst>
                <a:ext uri="{FF2B5EF4-FFF2-40B4-BE49-F238E27FC236}">
                  <a16:creationId xmlns="" xmlns:a16="http://schemas.microsoft.com/office/drawing/2014/main" id="{5E082AC6-0AAD-43E0-A4EC-E9F5705A93DC}"/>
                </a:ext>
              </a:extLst>
            </p:cNvPr>
            <p:cNvCxnSpPr/>
            <p:nvPr/>
          </p:nvCxnSpPr>
          <p:spPr>
            <a:xfrm>
              <a:off x="3275856" y="6042515"/>
              <a:ext cx="792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2" descr="C:\Users\ezen\Pictures\Screenshots\관리자스샷\권한수정 및 추방\권한수정 및 추방.png">
            <a:extLst>
              <a:ext uri="{FF2B5EF4-FFF2-40B4-BE49-F238E27FC236}">
                <a16:creationId xmlns="" xmlns:a16="http://schemas.microsoft.com/office/drawing/2014/main" id="{3E7AAEBE-C29B-45BC-BE08-072AD3386D8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93" y="1512560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14854F8-8089-4039-9351-869BACB745AC}"/>
              </a:ext>
            </a:extLst>
          </p:cNvPr>
          <p:cNvGrpSpPr/>
          <p:nvPr/>
        </p:nvGrpSpPr>
        <p:grpSpPr>
          <a:xfrm>
            <a:off x="4367809" y="1929279"/>
            <a:ext cx="6299767" cy="4652104"/>
            <a:chOff x="3275856" y="1929279"/>
            <a:chExt cx="4724825" cy="4652104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55A92575-D9F4-4A12-927F-CC20DE7638E4}"/>
                </a:ext>
              </a:extLst>
            </p:cNvPr>
            <p:cNvSpPr txBox="1"/>
            <p:nvPr/>
          </p:nvSpPr>
          <p:spPr>
            <a:xfrm>
              <a:off x="4427984" y="1929279"/>
              <a:ext cx="35726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아이템 클릭 시 권한주기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,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추방하기 다이얼로그 생성 </a:t>
              </a:r>
            </a:p>
          </p:txBody>
        </p:sp>
        <p:cxnSp>
          <p:nvCxnSpPr>
            <p:cNvPr id="50" name="꺾인 연결선 18">
              <a:extLst>
                <a:ext uri="{FF2B5EF4-FFF2-40B4-BE49-F238E27FC236}">
                  <a16:creationId xmlns="" xmlns:a16="http://schemas.microsoft.com/office/drawing/2014/main" id="{DD850A53-3B7E-4B84-9C88-9058AE1324EA}"/>
                </a:ext>
              </a:extLst>
            </p:cNvPr>
            <p:cNvCxnSpPr/>
            <p:nvPr/>
          </p:nvCxnSpPr>
          <p:spPr>
            <a:xfrm>
              <a:off x="3275856" y="2276872"/>
              <a:ext cx="792088" cy="12700"/>
            </a:xfrm>
            <a:prstGeom prst="bentConnector3">
              <a:avLst>
                <a:gd name="adj1" fmla="val 47822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EB141069-9A6E-4030-AA74-4EF70CC536EE}"/>
                </a:ext>
              </a:extLst>
            </p:cNvPr>
            <p:cNvSpPr txBox="1"/>
            <p:nvPr/>
          </p:nvSpPr>
          <p:spPr>
            <a:xfrm>
              <a:off x="4427984" y="6181273"/>
              <a:ext cx="3572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관리자페이지 </a:t>
              </a:r>
              <a:r>
                <a:rPr lang="ko-KR" altLang="en-US" sz="2000" dirty="0" err="1">
                  <a:latin typeface="나눔스퀘어라운드 ExtraBold" pitchFamily="50" charset="-127"/>
                  <a:ea typeface="나눔스퀘어라운드 ExtraBold" pitchFamily="50" charset="-127"/>
                </a:rPr>
                <a:t>메인화면으로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 이동</a:t>
              </a:r>
            </a:p>
          </p:txBody>
        </p:sp>
        <p:cxnSp>
          <p:nvCxnSpPr>
            <p:cNvPr id="52" name="꺾인 연결선 17">
              <a:extLst>
                <a:ext uri="{FF2B5EF4-FFF2-40B4-BE49-F238E27FC236}">
                  <a16:creationId xmlns="" xmlns:a16="http://schemas.microsoft.com/office/drawing/2014/main" id="{AA3D564A-8CC7-4CA6-A8C3-0EC588A7B6BE}"/>
                </a:ext>
              </a:extLst>
            </p:cNvPr>
            <p:cNvCxnSpPr/>
            <p:nvPr/>
          </p:nvCxnSpPr>
          <p:spPr>
            <a:xfrm>
              <a:off x="3275856" y="6381328"/>
              <a:ext cx="79208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E9B7785A-A771-49E6-990D-D6F018D6C861}"/>
              </a:ext>
            </a:extLst>
          </p:cNvPr>
          <p:cNvGrpSpPr/>
          <p:nvPr/>
        </p:nvGrpSpPr>
        <p:grpSpPr>
          <a:xfrm>
            <a:off x="4399195" y="3826170"/>
            <a:ext cx="6299767" cy="1323439"/>
            <a:chOff x="3275856" y="3836072"/>
            <a:chExt cx="4724825" cy="1323439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2E161CF4-1825-46B5-BCBF-F9D7ABAA2315}"/>
                </a:ext>
              </a:extLst>
            </p:cNvPr>
            <p:cNvSpPr txBox="1"/>
            <p:nvPr/>
          </p:nvSpPr>
          <p:spPr>
            <a:xfrm>
              <a:off x="4427984" y="3836072"/>
              <a:ext cx="35726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회원추방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누르면 회원을 한번 더 확인하는 다이얼로그 생성</a:t>
              </a:r>
              <a:endParaRPr lang="en-US" altLang="ko-KR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권한설정 누르면 권한을 주시겠습니까 다이얼로그 생성</a:t>
              </a:r>
            </a:p>
          </p:txBody>
        </p:sp>
        <p:cxnSp>
          <p:nvCxnSpPr>
            <p:cNvPr id="55" name="꺾인 연결선 18">
              <a:extLst>
                <a:ext uri="{FF2B5EF4-FFF2-40B4-BE49-F238E27FC236}">
                  <a16:creationId xmlns="" xmlns:a16="http://schemas.microsoft.com/office/drawing/2014/main" id="{FDCA930E-B1C5-4CE9-AAA4-C7300697C292}"/>
                </a:ext>
              </a:extLst>
            </p:cNvPr>
            <p:cNvCxnSpPr/>
            <p:nvPr/>
          </p:nvCxnSpPr>
          <p:spPr>
            <a:xfrm>
              <a:off x="3275856" y="4497792"/>
              <a:ext cx="792088" cy="12700"/>
            </a:xfrm>
            <a:prstGeom prst="bentConnector3">
              <a:avLst>
                <a:gd name="adj1" fmla="val 47822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2" descr="C:\Users\ezen\Pictures\Screenshots\관리자스샷\권한수정 및 추방\리스트뷰 눌렀을 때.png">
            <a:extLst>
              <a:ext uri="{FF2B5EF4-FFF2-40B4-BE49-F238E27FC236}">
                <a16:creationId xmlns="" xmlns:a16="http://schemas.microsoft.com/office/drawing/2014/main" id="{CDE64DED-862F-4520-BF03-FE0F419CF86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80" y="1502657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ezen\Pictures\Screenshots\관리자스샷\권한수정 및 추방\다이얼로그 추방 클릭.png">
            <a:extLst>
              <a:ext uri="{FF2B5EF4-FFF2-40B4-BE49-F238E27FC236}">
                <a16:creationId xmlns="" xmlns:a16="http://schemas.microsoft.com/office/drawing/2014/main" id="{D6B74AF3-B25C-43D9-BB06-2731F67C096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79" y="1512560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BEAC0EAE-416E-4307-B0AE-9DC82845F9DB}"/>
              </a:ext>
            </a:extLst>
          </p:cNvPr>
          <p:cNvGrpSpPr/>
          <p:nvPr/>
        </p:nvGrpSpPr>
        <p:grpSpPr>
          <a:xfrm>
            <a:off x="4170052" y="3084528"/>
            <a:ext cx="4016861" cy="1323439"/>
            <a:chOff x="3107525" y="3084528"/>
            <a:chExt cx="3012646" cy="1323439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1C576CC6-B6C8-4C45-8A59-F832E8AAA767}"/>
                </a:ext>
              </a:extLst>
            </p:cNvPr>
            <p:cNvSpPr txBox="1"/>
            <p:nvPr/>
          </p:nvSpPr>
          <p:spPr>
            <a:xfrm>
              <a:off x="3779912" y="3084528"/>
              <a:ext cx="19442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YES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누르면 화면갱신 후 리스트에서 삭제</a:t>
              </a:r>
              <a:endParaRPr lang="en-US" altLang="ko-KR" sz="2000" dirty="0">
                <a:latin typeface="나눔스퀘어라운드 ExtraBold" pitchFamily="50" charset="-127"/>
                <a:ea typeface="나눔스퀘어라운드 ExtraBold" pitchFamily="50" charset="-127"/>
              </a:endParaRPr>
            </a:p>
            <a:p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No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누르면 리스트화면으로 돌아옴</a:t>
              </a:r>
            </a:p>
          </p:txBody>
        </p:sp>
        <p:cxnSp>
          <p:nvCxnSpPr>
            <p:cNvPr id="60" name="꺾인 연결선 14">
              <a:extLst>
                <a:ext uri="{FF2B5EF4-FFF2-40B4-BE49-F238E27FC236}">
                  <a16:creationId xmlns="" xmlns:a16="http://schemas.microsoft.com/office/drawing/2014/main" id="{CFEF4878-DB77-4066-97E4-0F39B7594E65}"/>
                </a:ext>
              </a:extLst>
            </p:cNvPr>
            <p:cNvCxnSpPr/>
            <p:nvPr/>
          </p:nvCxnSpPr>
          <p:spPr>
            <a:xfrm>
              <a:off x="3107525" y="4041324"/>
              <a:ext cx="396044" cy="12700"/>
            </a:xfrm>
            <a:prstGeom prst="bentConnector3">
              <a:avLst>
                <a:gd name="adj1" fmla="val 425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17">
              <a:extLst>
                <a:ext uri="{FF2B5EF4-FFF2-40B4-BE49-F238E27FC236}">
                  <a16:creationId xmlns="" xmlns:a16="http://schemas.microsoft.com/office/drawing/2014/main" id="{DA4BBE2E-AAF6-4526-AD4B-654F2C0DFDBB}"/>
                </a:ext>
              </a:extLst>
            </p:cNvPr>
            <p:cNvCxnSpPr/>
            <p:nvPr/>
          </p:nvCxnSpPr>
          <p:spPr>
            <a:xfrm>
              <a:off x="5724127" y="4041324"/>
              <a:ext cx="396044" cy="12700"/>
            </a:xfrm>
            <a:prstGeom prst="bentConnector3">
              <a:avLst>
                <a:gd name="adj1" fmla="val 425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3" descr="C:\Users\ezen\Pictures\Screenshots\관리자스샷\권한수정 및 추방\추방 yes 클릭.png">
            <a:extLst>
              <a:ext uri="{FF2B5EF4-FFF2-40B4-BE49-F238E27FC236}">
                <a16:creationId xmlns="" xmlns:a16="http://schemas.microsoft.com/office/drawing/2014/main" id="{3247593D-7080-43B1-860E-0322B8A910E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65" y="153402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:\Users\ezen\Pictures\Screenshots\관리자스샷\권한수정 및 추방\다이얼로그 권한 클릭.png">
            <a:extLst>
              <a:ext uri="{FF2B5EF4-FFF2-40B4-BE49-F238E27FC236}">
                <a16:creationId xmlns="" xmlns:a16="http://schemas.microsoft.com/office/drawing/2014/main" id="{BF351E8A-7D87-44BA-B3D2-93F94A13C6D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79" y="148478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B07B2CB6-4AED-4CE6-94E1-6C03AC92ACA4}"/>
              </a:ext>
            </a:extLst>
          </p:cNvPr>
          <p:cNvGrpSpPr/>
          <p:nvPr/>
        </p:nvGrpSpPr>
        <p:grpSpPr>
          <a:xfrm>
            <a:off x="4219307" y="1484784"/>
            <a:ext cx="3594808" cy="5040000"/>
            <a:chOff x="2915816" y="1512560"/>
            <a:chExt cx="2696106" cy="5040000"/>
          </a:xfrm>
        </p:grpSpPr>
        <p:pic>
          <p:nvPicPr>
            <p:cNvPr id="73" name="Picture 4" descr="C:\Users\ezen\Pictures\Screenshots\관리자스샷\권한수정 및 추방\다이얼로그 권한 yes .png">
              <a:extLst>
                <a:ext uri="{FF2B5EF4-FFF2-40B4-BE49-F238E27FC236}">
                  <a16:creationId xmlns="" xmlns:a16="http://schemas.microsoft.com/office/drawing/2014/main" id="{E19EBE85-120B-41AE-9BE0-1DAFEC8AC49F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4322" y="1512560"/>
              <a:ext cx="2127600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꺾인 연결선 21">
              <a:extLst>
                <a:ext uri="{FF2B5EF4-FFF2-40B4-BE49-F238E27FC236}">
                  <a16:creationId xmlns="" xmlns:a16="http://schemas.microsoft.com/office/drawing/2014/main" id="{DF15A3C9-09D1-4D93-852F-FB8BC44B0ADF}"/>
                </a:ext>
              </a:extLst>
            </p:cNvPr>
            <p:cNvCxnSpPr/>
            <p:nvPr/>
          </p:nvCxnSpPr>
          <p:spPr>
            <a:xfrm>
              <a:off x="2915816" y="4032560"/>
              <a:ext cx="396044" cy="12700"/>
            </a:xfrm>
            <a:prstGeom prst="bentConnector3">
              <a:avLst>
                <a:gd name="adj1" fmla="val 67425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4E524A30-F021-4B63-95FC-7964CBDB5D82}"/>
              </a:ext>
            </a:extLst>
          </p:cNvPr>
          <p:cNvGrpSpPr/>
          <p:nvPr/>
        </p:nvGrpSpPr>
        <p:grpSpPr>
          <a:xfrm>
            <a:off x="8059734" y="1497484"/>
            <a:ext cx="3604885" cy="5040000"/>
            <a:chOff x="5796136" y="1525260"/>
            <a:chExt cx="2703664" cy="5040000"/>
          </a:xfrm>
        </p:grpSpPr>
        <p:pic>
          <p:nvPicPr>
            <p:cNvPr id="76" name="Picture 5" descr="C:\Users\ezen\Pictures\Screenshots\관리자스샷\권한수정 및 추방\다열로그 권한등급 설정.png">
              <a:extLst>
                <a:ext uri="{FF2B5EF4-FFF2-40B4-BE49-F238E27FC236}">
                  <a16:creationId xmlns="" xmlns:a16="http://schemas.microsoft.com/office/drawing/2014/main" id="{B5354B84-FFB3-4083-82E7-C2E96A71E42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525260"/>
              <a:ext cx="2127600" cy="50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7" name="꺾인 연결선 23">
              <a:extLst>
                <a:ext uri="{FF2B5EF4-FFF2-40B4-BE49-F238E27FC236}">
                  <a16:creationId xmlns="" xmlns:a16="http://schemas.microsoft.com/office/drawing/2014/main" id="{49A83DBD-60F4-4817-A4A2-59B5825115AF}"/>
                </a:ext>
              </a:extLst>
            </p:cNvPr>
            <p:cNvCxnSpPr/>
            <p:nvPr/>
          </p:nvCxnSpPr>
          <p:spPr>
            <a:xfrm>
              <a:off x="5796136" y="4032560"/>
              <a:ext cx="396044" cy="12700"/>
            </a:xfrm>
            <a:prstGeom prst="bentConnector3">
              <a:avLst>
                <a:gd name="adj1" fmla="val 67425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C:\Users\ezen\Pictures\Screenshots\관리자스샷\세팅\세팅.png">
            <a:extLst>
              <a:ext uri="{FF2B5EF4-FFF2-40B4-BE49-F238E27FC236}">
                <a16:creationId xmlns="" xmlns:a16="http://schemas.microsoft.com/office/drawing/2014/main" id="{C89A74BE-8A40-41A6-9973-8ADC97DC3A5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67" y="152533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C79D34A1-789D-41CD-8C47-BF85158C2D89}"/>
              </a:ext>
            </a:extLst>
          </p:cNvPr>
          <p:cNvGrpSpPr/>
          <p:nvPr/>
        </p:nvGrpSpPr>
        <p:grpSpPr>
          <a:xfrm>
            <a:off x="4230491" y="1345844"/>
            <a:ext cx="4038140" cy="5262541"/>
            <a:chOff x="2852196" y="1333070"/>
            <a:chExt cx="3028605" cy="5262541"/>
          </a:xfrm>
        </p:grpSpPr>
        <p:cxnSp>
          <p:nvCxnSpPr>
            <p:cNvPr id="80" name="꺾인 연결선 21">
              <a:extLst>
                <a:ext uri="{FF2B5EF4-FFF2-40B4-BE49-F238E27FC236}">
                  <a16:creationId xmlns="" xmlns:a16="http://schemas.microsoft.com/office/drawing/2014/main" id="{CB93478A-8C27-4C44-ADF1-CF75CEC90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16" y="1916832"/>
              <a:ext cx="622904" cy="513623"/>
            </a:xfrm>
            <a:prstGeom prst="bentConnector3">
              <a:avLst>
                <a:gd name="adj1" fmla="val 3135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0F9F72EA-F56A-4A30-BB15-B4B0DE7D3471}"/>
                </a:ext>
              </a:extLst>
            </p:cNvPr>
            <p:cNvSpPr txBox="1"/>
            <p:nvPr/>
          </p:nvSpPr>
          <p:spPr>
            <a:xfrm>
              <a:off x="3571324" y="1333070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입력 후 모임이름 변경 누르면 변경</a:t>
              </a:r>
            </a:p>
          </p:txBody>
        </p:sp>
        <p:cxnSp>
          <p:nvCxnSpPr>
            <p:cNvPr id="82" name="꺾인 연결선 18">
              <a:extLst>
                <a:ext uri="{FF2B5EF4-FFF2-40B4-BE49-F238E27FC236}">
                  <a16:creationId xmlns="" xmlns:a16="http://schemas.microsoft.com/office/drawing/2014/main" id="{82D81D28-52F0-4CD8-A192-7FEDC4FBF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196" y="2700628"/>
              <a:ext cx="659354" cy="47507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CB59379D-E659-4283-A53C-9F5B4C844716}"/>
                </a:ext>
              </a:extLst>
            </p:cNvPr>
            <p:cNvSpPr txBox="1"/>
            <p:nvPr/>
          </p:nvSpPr>
          <p:spPr>
            <a:xfrm>
              <a:off x="3571323" y="2422629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입력 후 모임소개 변경 누르면 변경</a:t>
              </a:r>
            </a:p>
          </p:txBody>
        </p:sp>
        <p:cxnSp>
          <p:nvCxnSpPr>
            <p:cNvPr id="84" name="꺾인 연결선 51">
              <a:extLst>
                <a:ext uri="{FF2B5EF4-FFF2-40B4-BE49-F238E27FC236}">
                  <a16:creationId xmlns="" xmlns:a16="http://schemas.microsoft.com/office/drawing/2014/main" id="{4C1C7322-88F6-47E1-BB40-06A6C5674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16" y="3733150"/>
              <a:ext cx="528467" cy="18213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19019713-B924-4F31-A3E0-2E70D4A3567F}"/>
                </a:ext>
              </a:extLst>
            </p:cNvPr>
            <p:cNvSpPr txBox="1"/>
            <p:nvPr/>
          </p:nvSpPr>
          <p:spPr>
            <a:xfrm>
              <a:off x="3570002" y="3427644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배너변경 누르면 배너화면 이동</a:t>
              </a:r>
            </a:p>
          </p:txBody>
        </p:sp>
        <p:cxnSp>
          <p:nvCxnSpPr>
            <p:cNvPr id="86" name="꺾인 연결선 53">
              <a:extLst>
                <a:ext uri="{FF2B5EF4-FFF2-40B4-BE49-F238E27FC236}">
                  <a16:creationId xmlns="" xmlns:a16="http://schemas.microsoft.com/office/drawing/2014/main" id="{94611EE9-CDDD-4009-943A-1BB18783438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6050072"/>
              <a:ext cx="528467" cy="3608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661C1583-3620-4B9E-93AB-D02D440E262F}"/>
                </a:ext>
              </a:extLst>
            </p:cNvPr>
            <p:cNvSpPr txBox="1"/>
            <p:nvPr/>
          </p:nvSpPr>
          <p:spPr>
            <a:xfrm>
              <a:off x="3571325" y="5949280"/>
              <a:ext cx="1946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지역변경 누르면 지역 다이얼로그 나옴</a:t>
              </a:r>
            </a:p>
          </p:txBody>
        </p:sp>
        <p:cxnSp>
          <p:nvCxnSpPr>
            <p:cNvPr id="88" name="꺾인 연결선 55">
              <a:extLst>
                <a:ext uri="{FF2B5EF4-FFF2-40B4-BE49-F238E27FC236}">
                  <a16:creationId xmlns="" xmlns:a16="http://schemas.microsoft.com/office/drawing/2014/main" id="{31FA3ED9-2036-4136-89F1-ED689ECB96B9}"/>
                </a:ext>
              </a:extLst>
            </p:cNvPr>
            <p:cNvCxnSpPr/>
            <p:nvPr/>
          </p:nvCxnSpPr>
          <p:spPr>
            <a:xfrm>
              <a:off x="2915816" y="5257984"/>
              <a:ext cx="396044" cy="12700"/>
            </a:xfrm>
            <a:prstGeom prst="bentConnector3">
              <a:avLst>
                <a:gd name="adj1" fmla="val 6306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A71C145B-F6C9-45B6-817D-8099C5EA0248}"/>
                </a:ext>
              </a:extLst>
            </p:cNvPr>
            <p:cNvSpPr txBox="1"/>
            <p:nvPr/>
          </p:nvSpPr>
          <p:spPr>
            <a:xfrm>
              <a:off x="3571324" y="4869160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변경할 색상 클릭 후 대표색상변경 누르면 변경</a:t>
              </a:r>
            </a:p>
          </p:txBody>
        </p:sp>
        <p:cxnSp>
          <p:nvCxnSpPr>
            <p:cNvPr id="90" name="꺾인 연결선 57">
              <a:extLst>
                <a:ext uri="{FF2B5EF4-FFF2-40B4-BE49-F238E27FC236}">
                  <a16:creationId xmlns="" xmlns:a16="http://schemas.microsoft.com/office/drawing/2014/main" id="{9A75E9E0-7B4B-48D1-9D5F-A42F510BC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816" y="4462755"/>
              <a:ext cx="587654" cy="1183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A6D6C674-DAA2-44CC-9BDD-2875061A8375}"/>
                </a:ext>
              </a:extLst>
            </p:cNvPr>
            <p:cNvSpPr txBox="1"/>
            <p:nvPr/>
          </p:nvSpPr>
          <p:spPr>
            <a:xfrm>
              <a:off x="3537397" y="4029008"/>
              <a:ext cx="19442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디폴트색상이랑 변경색상 이미지 </a:t>
              </a:r>
              <a:r>
                <a:rPr lang="ko-KR" altLang="en-US" dirty="0" err="1">
                  <a:latin typeface="나눔스퀘어라운드 ExtraBold" pitchFamily="50" charset="-127"/>
                  <a:ea typeface="나눔스퀘어라운드 ExtraBold" pitchFamily="50" charset="-127"/>
                </a:rPr>
                <a:t>뷰에</a:t>
              </a:r>
              <a:r>
                <a:rPr lang="ko-KR" altLang="en-US" dirty="0">
                  <a:latin typeface="나눔스퀘어라운드 ExtraBold" pitchFamily="50" charset="-127"/>
                  <a:ea typeface="나눔스퀘어라운드 ExtraBold" pitchFamily="50" charset="-127"/>
                </a:rPr>
                <a:t> 보여줌</a:t>
              </a:r>
            </a:p>
          </p:txBody>
        </p:sp>
        <p:cxnSp>
          <p:nvCxnSpPr>
            <p:cNvPr id="92" name="꺾인 연결선 59">
              <a:extLst>
                <a:ext uri="{FF2B5EF4-FFF2-40B4-BE49-F238E27FC236}">
                  <a16:creationId xmlns="" xmlns:a16="http://schemas.microsoft.com/office/drawing/2014/main" id="{95011C1A-4EB3-4566-B194-FE66152FB5F5}"/>
                </a:ext>
              </a:extLst>
            </p:cNvPr>
            <p:cNvCxnSpPr/>
            <p:nvPr/>
          </p:nvCxnSpPr>
          <p:spPr>
            <a:xfrm>
              <a:off x="5484757" y="6050072"/>
              <a:ext cx="396044" cy="12700"/>
            </a:xfrm>
            <a:prstGeom prst="bentConnector3">
              <a:avLst>
                <a:gd name="adj1" fmla="val 6306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3" descr="C:\Users\ezen\Pictures\Screenshots\관리자스샷\세팅\지역변경하기 눌렀을 때.png">
            <a:extLst>
              <a:ext uri="{FF2B5EF4-FFF2-40B4-BE49-F238E27FC236}">
                <a16:creationId xmlns="" xmlns:a16="http://schemas.microsoft.com/office/drawing/2014/main" id="{F20BB8F3-B8EF-4138-8D6A-D9A0682C5C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19" y="152533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그룹 93">
            <a:extLst>
              <a:ext uri="{FF2B5EF4-FFF2-40B4-BE49-F238E27FC236}">
                <a16:creationId xmlns="" xmlns:a16="http://schemas.microsoft.com/office/drawing/2014/main" id="{180B81E4-397D-4B7C-BB67-77E5B8CEE071}"/>
              </a:ext>
            </a:extLst>
          </p:cNvPr>
          <p:cNvGrpSpPr/>
          <p:nvPr/>
        </p:nvGrpSpPr>
        <p:grpSpPr>
          <a:xfrm>
            <a:off x="4251117" y="2183774"/>
            <a:ext cx="4080453" cy="3450779"/>
            <a:chOff x="2915816" y="2089210"/>
            <a:chExt cx="3060340" cy="3450779"/>
          </a:xfrm>
        </p:grpSpPr>
        <p:grpSp>
          <p:nvGrpSpPr>
            <p:cNvPr id="95" name="그룹 94">
              <a:extLst>
                <a:ext uri="{FF2B5EF4-FFF2-40B4-BE49-F238E27FC236}">
                  <a16:creationId xmlns="" xmlns:a16="http://schemas.microsoft.com/office/drawing/2014/main" id="{3664A032-5BF6-4E2F-B53C-8B03C6F00E0E}"/>
                </a:ext>
              </a:extLst>
            </p:cNvPr>
            <p:cNvGrpSpPr/>
            <p:nvPr/>
          </p:nvGrpSpPr>
          <p:grpSpPr>
            <a:xfrm>
              <a:off x="2915816" y="2089210"/>
              <a:ext cx="2614007" cy="3450779"/>
              <a:chOff x="2915816" y="2089210"/>
              <a:chExt cx="2614007" cy="3450779"/>
            </a:xfrm>
          </p:grpSpPr>
          <p:cxnSp>
            <p:nvCxnSpPr>
              <p:cNvPr id="97" name="꺾인 연결선 21">
                <a:extLst>
                  <a:ext uri="{FF2B5EF4-FFF2-40B4-BE49-F238E27FC236}">
                    <a16:creationId xmlns="" xmlns:a16="http://schemas.microsoft.com/office/drawing/2014/main" id="{B65016FF-FE20-41A8-99A6-51A551ABEB57}"/>
                  </a:ext>
                </a:extLst>
              </p:cNvPr>
              <p:cNvCxnSpPr/>
              <p:nvPr/>
            </p:nvCxnSpPr>
            <p:spPr>
              <a:xfrm flipV="1">
                <a:off x="2915816" y="2412375"/>
                <a:ext cx="504056" cy="440561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="" xmlns:a16="http://schemas.microsoft.com/office/drawing/2014/main" id="{9B17D9BD-36BA-40A7-9006-E5D35EC9236B}"/>
                  </a:ext>
                </a:extLst>
              </p:cNvPr>
              <p:cNvSpPr txBox="1"/>
              <p:nvPr/>
            </p:nvSpPr>
            <p:spPr>
              <a:xfrm>
                <a:off x="3573230" y="2089210"/>
                <a:ext cx="19442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ExtraBold" pitchFamily="50" charset="-127"/>
                    <a:ea typeface="나눔스퀘어라운드 ExtraBold" pitchFamily="50" charset="-127"/>
                  </a:rPr>
                  <a:t>입력 후 모임이름 변경 누르면 변경</a:t>
                </a:r>
              </a:p>
            </p:txBody>
          </p:sp>
          <p:cxnSp>
            <p:nvCxnSpPr>
              <p:cNvPr id="99" name="꺾인 연결선 51">
                <a:extLst>
                  <a:ext uri="{FF2B5EF4-FFF2-40B4-BE49-F238E27FC236}">
                    <a16:creationId xmlns="" xmlns:a16="http://schemas.microsoft.com/office/drawing/2014/main" id="{80A560FC-996C-4EF9-B77A-E0B0F481A954}"/>
                  </a:ext>
                </a:extLst>
              </p:cNvPr>
              <p:cNvCxnSpPr/>
              <p:nvPr/>
            </p:nvCxnSpPr>
            <p:spPr>
              <a:xfrm flipV="1">
                <a:off x="2915816" y="3733150"/>
                <a:ext cx="504056" cy="434672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="" xmlns:a16="http://schemas.microsoft.com/office/drawing/2014/main" id="{9D27A05A-6234-4E7C-8897-56DEC1A78B39}"/>
                  </a:ext>
                </a:extLst>
              </p:cNvPr>
              <p:cNvSpPr txBox="1"/>
              <p:nvPr/>
            </p:nvSpPr>
            <p:spPr>
              <a:xfrm>
                <a:off x="3571324" y="3386229"/>
                <a:ext cx="19442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ExtraBold" pitchFamily="50" charset="-127"/>
                    <a:ea typeface="나눔스퀘어라운드 ExtraBold" pitchFamily="50" charset="-127"/>
                  </a:rPr>
                  <a:t>배너변경 누르면 </a:t>
                </a:r>
                <a:r>
                  <a:rPr lang="ko-KR" altLang="en-US" dirty="0" err="1">
                    <a:latin typeface="나눔스퀘어라운드 ExtraBold" pitchFamily="50" charset="-127"/>
                    <a:ea typeface="나눔스퀘어라운드 ExtraBold" pitchFamily="50" charset="-127"/>
                  </a:rPr>
                  <a:t>사진찍기</a:t>
                </a:r>
                <a:r>
                  <a:rPr lang="ko-KR" altLang="en-US" dirty="0">
                    <a:latin typeface="나눔스퀘어라운드 ExtraBold" pitchFamily="50" charset="-127"/>
                    <a:ea typeface="나눔스퀘어라운드 ExtraBold" pitchFamily="50" charset="-127"/>
                  </a:rPr>
                  <a:t> </a:t>
                </a:r>
                <a:endParaRPr lang="en-US" altLang="ko-KR" dirty="0">
                  <a:latin typeface="나눔스퀘어라운드 ExtraBold" pitchFamily="50" charset="-127"/>
                  <a:ea typeface="나눔스퀘어라운드 ExtraBold" pitchFamily="50" charset="-127"/>
                </a:endParaRPr>
              </a:p>
              <a:p>
                <a:r>
                  <a:rPr lang="ko-KR" altLang="en-US" dirty="0">
                    <a:latin typeface="나눔스퀘어라운드 ExtraBold" pitchFamily="50" charset="-127"/>
                    <a:ea typeface="나눔스퀘어라운드 ExtraBold" pitchFamily="50" charset="-127"/>
                  </a:rPr>
                  <a:t>갤러리 가져오기 다이얼로그 나옴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02073325-ADFE-436F-A9B8-BFB4098B3131}"/>
                  </a:ext>
                </a:extLst>
              </p:cNvPr>
              <p:cNvSpPr txBox="1"/>
              <p:nvPr/>
            </p:nvSpPr>
            <p:spPr>
              <a:xfrm>
                <a:off x="3585608" y="4893658"/>
                <a:ext cx="19442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스퀘어라운드 ExtraBold" pitchFamily="50" charset="-127"/>
                    <a:ea typeface="나눔스퀘어라운드 ExtraBold" pitchFamily="50" charset="-127"/>
                  </a:rPr>
                  <a:t>세팅화면으로</a:t>
                </a:r>
                <a:r>
                  <a:rPr lang="ko-KR" altLang="en-US" dirty="0">
                    <a:latin typeface="나눔스퀘어라운드 ExtraBold" pitchFamily="50" charset="-127"/>
                    <a:ea typeface="나눔스퀘어라운드 ExtraBold" pitchFamily="50" charset="-127"/>
                  </a:rPr>
                  <a:t> 돌아가면서 배너 저장</a:t>
                </a:r>
              </a:p>
            </p:txBody>
          </p:sp>
          <p:cxnSp>
            <p:nvCxnSpPr>
              <p:cNvPr id="102" name="꺾인 연결선 57">
                <a:extLst>
                  <a:ext uri="{FF2B5EF4-FFF2-40B4-BE49-F238E27FC236}">
                    <a16:creationId xmlns="" xmlns:a16="http://schemas.microsoft.com/office/drawing/2014/main" id="{D8DB5A1A-FCBC-4DC0-AA14-A445A045F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817" y="4581127"/>
                <a:ext cx="684075" cy="656119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꺾인 연결선 59">
              <a:extLst>
                <a:ext uri="{FF2B5EF4-FFF2-40B4-BE49-F238E27FC236}">
                  <a16:creationId xmlns="" xmlns:a16="http://schemas.microsoft.com/office/drawing/2014/main" id="{6FB5D4F4-99F2-4539-906E-B75234DA6A9B}"/>
                </a:ext>
              </a:extLst>
            </p:cNvPr>
            <p:cNvCxnSpPr/>
            <p:nvPr/>
          </p:nvCxnSpPr>
          <p:spPr>
            <a:xfrm>
              <a:off x="5580112" y="4155122"/>
              <a:ext cx="396044" cy="12700"/>
            </a:xfrm>
            <a:prstGeom prst="bentConnector3">
              <a:avLst>
                <a:gd name="adj1" fmla="val 63069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3" descr="C:\Users\ezen\Pictures\Screenshots\배너화면.png">
            <a:extLst>
              <a:ext uri="{FF2B5EF4-FFF2-40B4-BE49-F238E27FC236}">
                <a16:creationId xmlns="" xmlns:a16="http://schemas.microsoft.com/office/drawing/2014/main" id="{063E5326-9EC3-4FCE-BDB2-5C391195F6D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48478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C:\Users\ezen\Pictures\Screenshots\관리자스샷\세팅\변경된 배너.png">
            <a:extLst>
              <a:ext uri="{FF2B5EF4-FFF2-40B4-BE49-F238E27FC236}">
                <a16:creationId xmlns="" xmlns:a16="http://schemas.microsoft.com/office/drawing/2014/main" id="{8B9823F6-1589-47CE-B951-D8B421BF33E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597" y="1525049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EDC0C0E8-6C69-4349-B2FE-CE191D9D7CF3}"/>
              </a:ext>
            </a:extLst>
          </p:cNvPr>
          <p:cNvGrpSpPr/>
          <p:nvPr/>
        </p:nvGrpSpPr>
        <p:grpSpPr>
          <a:xfrm>
            <a:off x="4287074" y="4035598"/>
            <a:ext cx="5760639" cy="707886"/>
            <a:chOff x="3203848" y="4032560"/>
            <a:chExt cx="4320479" cy="707886"/>
          </a:xfrm>
        </p:grpSpPr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4F2E9940-3E18-4D0A-8F3D-2C5F109E957D}"/>
                </a:ext>
              </a:extLst>
            </p:cNvPr>
            <p:cNvSpPr txBox="1"/>
            <p:nvPr/>
          </p:nvSpPr>
          <p:spPr>
            <a:xfrm>
              <a:off x="3951630" y="4032560"/>
              <a:ext cx="35726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Yes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누르면 모든 모임정보 삭제 후 </a:t>
              </a:r>
              <a:r>
                <a:rPr lang="en-US" altLang="ko-KR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view </a:t>
              </a:r>
              <a:r>
                <a:rPr lang="ko-KR" altLang="en-US" sz="2000" dirty="0">
                  <a:latin typeface="나눔스퀘어라운드 ExtraBold" pitchFamily="50" charset="-127"/>
                  <a:ea typeface="나눔스퀘어라운드 ExtraBold" pitchFamily="50" charset="-127"/>
                </a:rPr>
                <a:t>페이지로 이동함</a:t>
              </a:r>
            </a:p>
          </p:txBody>
        </p:sp>
        <p:cxnSp>
          <p:nvCxnSpPr>
            <p:cNvPr id="107" name="꺾인 연결선 18">
              <a:extLst>
                <a:ext uri="{FF2B5EF4-FFF2-40B4-BE49-F238E27FC236}">
                  <a16:creationId xmlns="" xmlns:a16="http://schemas.microsoft.com/office/drawing/2014/main" id="{AD23E7B1-3B5E-4F6E-83AF-CF18B18DE1E7}"/>
                </a:ext>
              </a:extLst>
            </p:cNvPr>
            <p:cNvCxnSpPr/>
            <p:nvPr/>
          </p:nvCxnSpPr>
          <p:spPr>
            <a:xfrm>
              <a:off x="3203848" y="4317169"/>
              <a:ext cx="432048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Picture 2" descr="C:\Users\ezen\Pictures\Screenshots\관리자스샷\모임삭제.png">
            <a:extLst>
              <a:ext uri="{FF2B5EF4-FFF2-40B4-BE49-F238E27FC236}">
                <a16:creationId xmlns="" xmlns:a16="http://schemas.microsoft.com/office/drawing/2014/main" id="{E7C3BA08-3D73-43AA-9564-9BFC6BABD5C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484784"/>
            <a:ext cx="28368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직사각형 108"/>
          <p:cNvSpPr/>
          <p:nvPr/>
        </p:nvSpPr>
        <p:spPr>
          <a:xfrm>
            <a:off x="887611" y="308355"/>
            <a:ext cx="5581428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>
                <a:solidFill>
                  <a:schemeClr val="bg1">
                    <a:lumMod val="9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관리자 페이지</a:t>
            </a:r>
            <a:endParaRPr lang="en-US" altLang="ko-KR" sz="3600" i="1" dirty="0">
              <a:solidFill>
                <a:schemeClr val="bg1">
                  <a:lumMod val="9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6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7"/>
            <a:ext cx="11791657" cy="6466113"/>
            <a:chOff x="199666" y="391887"/>
            <a:chExt cx="11791657" cy="6466113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464825" y="622082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0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b="1" i="1" dirty="0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16" y="495081"/>
            <a:ext cx="2028585" cy="5752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819807" y="1306802"/>
            <a:ext cx="5549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문제점 및 추후 보완 사항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40524" y="2317539"/>
            <a:ext cx="10121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 smtClean="0"/>
              <a:t>WAR </a:t>
            </a:r>
            <a:r>
              <a:rPr lang="ko-KR" altLang="en-US" sz="2800" dirty="0" err="1" smtClean="0"/>
              <a:t>패키징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err="1" smtClean="0"/>
              <a:t>카톡</a:t>
            </a:r>
            <a:r>
              <a:rPr lang="ko-KR" altLang="en-US" sz="2800" dirty="0" smtClean="0"/>
              <a:t> 메시지 기능 </a:t>
            </a:r>
            <a:r>
              <a:rPr lang="ko-KR" altLang="en-US" sz="2800" dirty="0" err="1" smtClean="0"/>
              <a:t>미구현</a:t>
            </a: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ko-KR" altLang="en-US" sz="2800" dirty="0" smtClean="0"/>
              <a:t>모임 내 </a:t>
            </a:r>
            <a:r>
              <a:rPr lang="ko-KR" altLang="en-US" sz="2800" dirty="0" err="1" smtClean="0"/>
              <a:t>게시글</a:t>
            </a:r>
            <a:r>
              <a:rPr lang="ko-KR" altLang="en-US" sz="2800" dirty="0" smtClean="0"/>
              <a:t> 검색 기능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86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7"/>
            <a:ext cx="11791657" cy="6466113"/>
            <a:chOff x="199666" y="391887"/>
            <a:chExt cx="11791657" cy="6466113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464825" y="622082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600" dirty="0" smtClean="0">
                  <a:solidFill>
                    <a:schemeClr val="tx1"/>
                  </a:solidFill>
                  <a:latin typeface="나눔스퀘어 ExtraBold" pitchFamily="50" charset="-127"/>
                  <a:ea typeface="나눔스퀘어 ExtraBold" pitchFamily="50" charset="-127"/>
                </a:rPr>
                <a:t>Q&amp;A</a:t>
              </a:r>
              <a:endParaRPr lang="ko-KR" altLang="en-US" sz="9600" dirty="0">
                <a:solidFill>
                  <a:schemeClr val="tx1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b="1" i="1" dirty="0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16" y="495081"/>
            <a:ext cx="2028585" cy="5752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769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21"/>
          <p:cNvGrpSpPr/>
          <p:nvPr/>
        </p:nvGrpSpPr>
        <p:grpSpPr>
          <a:xfrm>
            <a:off x="4936910" y="1334280"/>
            <a:ext cx="2402653" cy="4624848"/>
            <a:chOff x="6503874" y="1318418"/>
            <a:chExt cx="2162034" cy="4368800"/>
          </a:xfrm>
        </p:grpSpPr>
        <p:sp>
          <p:nvSpPr>
            <p:cNvPr id="123" name="양쪽 모서리가 둥근 사각형 122"/>
            <p:cNvSpPr/>
            <p:nvPr/>
          </p:nvSpPr>
          <p:spPr>
            <a:xfrm rot="16200000">
              <a:off x="6423771" y="2108596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양쪽 모서리가 둥근 사각형 123"/>
            <p:cNvSpPr/>
            <p:nvPr/>
          </p:nvSpPr>
          <p:spPr>
            <a:xfrm rot="16200000">
              <a:off x="6423771" y="2416339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양쪽 모서리가 둥근 사각형 124"/>
            <p:cNvSpPr/>
            <p:nvPr/>
          </p:nvSpPr>
          <p:spPr>
            <a:xfrm rot="16200000">
              <a:off x="6423771" y="2724082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양쪽 모서리가 둥근 사각형 125"/>
            <p:cNvSpPr/>
            <p:nvPr/>
          </p:nvSpPr>
          <p:spPr>
            <a:xfrm rot="16200000">
              <a:off x="8273927" y="2338512"/>
              <a:ext cx="576000" cy="207963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530521" y="1318418"/>
              <a:ext cx="2095500" cy="4368800"/>
            </a:xfrm>
            <a:prstGeom prst="roundRect">
              <a:avLst>
                <a:gd name="adj" fmla="val 13637"/>
              </a:avLst>
            </a:prstGeom>
            <a:solidFill>
              <a:srgbClr val="29313C"/>
            </a:solidFill>
            <a:ln>
              <a:noFill/>
            </a:ln>
            <a:effectLst>
              <a:outerShdw blurRad="2667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모서리가 둥근 직사각형 127"/>
          <p:cNvSpPr/>
          <p:nvPr/>
        </p:nvSpPr>
        <p:spPr>
          <a:xfrm>
            <a:off x="5053368" y="1449657"/>
            <a:ext cx="2162882" cy="4436627"/>
          </a:xfrm>
          <a:prstGeom prst="roundRect">
            <a:avLst>
              <a:gd name="adj" fmla="val 1265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1658022" y="2450301"/>
            <a:ext cx="313072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모임 생성 </a:t>
            </a:r>
            <a:r>
              <a:rPr lang="en-US" altLang="ko-KR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&amp; </a:t>
            </a:r>
            <a:r>
              <a:rPr lang="ko-KR" altLang="en-US" b="1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가입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비공개 모임 생성</a:t>
            </a: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모임코드 조회를 통해 가입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7439826" y="4047225"/>
            <a:ext cx="410340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모임 별 관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리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모임 내 공지사항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일반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게시물</a:t>
            </a: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사진첩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일정 등록</a:t>
            </a: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 smtClean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참석여부와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To do list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작성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7612" y="308355"/>
            <a:ext cx="4205066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i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TOPLE </a:t>
            </a:r>
            <a:r>
              <a:rPr lang="ko-KR" altLang="en-US" sz="3600" i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개발 목적</a:t>
            </a:r>
            <a:r>
              <a:rPr lang="en-US" altLang="ko-KR" sz="3600" i="1" dirty="0" smtClean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3600" i="1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83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 일정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26946"/>
              </p:ext>
            </p:extLst>
          </p:nvPr>
        </p:nvGraphicFramePr>
        <p:xfrm>
          <a:off x="441922" y="1190847"/>
          <a:ext cx="11300130" cy="5241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570"/>
                <a:gridCol w="1255570"/>
                <a:gridCol w="1255570"/>
                <a:gridCol w="1255570"/>
                <a:gridCol w="1255570"/>
                <a:gridCol w="1255570"/>
                <a:gridCol w="1255570"/>
                <a:gridCol w="1255570"/>
                <a:gridCol w="1255570"/>
              </a:tblGrid>
              <a:tr h="865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08.05-08.07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08.08-08.11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08.12-08.14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08.15-08.18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08.19-08.21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08.22-08.25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08.26-08.28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08.29-09.01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09.02-09.04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6D8"/>
                    </a:solidFill>
                  </a:tcPr>
                </a:tc>
              </a:tr>
              <a:tr h="437681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1925" y="2665535"/>
            <a:ext cx="2503293" cy="216000"/>
          </a:xfrm>
          <a:prstGeom prst="rect">
            <a:avLst/>
          </a:prstGeom>
          <a:solidFill>
            <a:srgbClr val="F48E9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2142" y="2310435"/>
            <a:ext cx="1271502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앱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아이디어 회의 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8887" y="3364206"/>
            <a:ext cx="3766250" cy="216000"/>
          </a:xfrm>
          <a:prstGeom prst="rect">
            <a:avLst/>
          </a:prstGeom>
          <a:solidFill>
            <a:srgbClr val="FCEBE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33115" y="3051271"/>
            <a:ext cx="1088760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관련 기능 정의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27415" y="3946197"/>
            <a:ext cx="3137721" cy="216000"/>
          </a:xfrm>
          <a:prstGeom prst="rect">
            <a:avLst/>
          </a:prstGeom>
          <a:solidFill>
            <a:srgbClr val="F48E9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255053" y="3554974"/>
            <a:ext cx="68961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DB 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93627" y="5103130"/>
            <a:ext cx="6311342" cy="216000"/>
          </a:xfrm>
          <a:prstGeom prst="rect">
            <a:avLst/>
          </a:prstGeom>
          <a:solidFill>
            <a:srgbClr val="F48E9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177861" y="4778390"/>
            <a:ext cx="1271502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앱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개발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테스트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66415" y="5723896"/>
            <a:ext cx="1875634" cy="216000"/>
          </a:xfrm>
          <a:prstGeom prst="rect">
            <a:avLst/>
          </a:prstGeom>
          <a:solidFill>
            <a:srgbClr val="FCEBE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866415" y="5400048"/>
            <a:ext cx="1204176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병합 </a:t>
            </a:r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&amp;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발표 준비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93627" y="4524714"/>
            <a:ext cx="6311341" cy="216000"/>
          </a:xfrm>
          <a:prstGeom prst="rect">
            <a:avLst/>
          </a:prstGeom>
          <a:solidFill>
            <a:srgbClr val="F48E9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93627" y="4224158"/>
            <a:ext cx="771365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280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7"/>
            <a:ext cx="11791657" cy="6466113"/>
            <a:chOff x="199666" y="391887"/>
            <a:chExt cx="11791657" cy="6466113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464825" y="622082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prstClr val="white"/>
                </a:solidFill>
              </a:rPr>
              <a:t>개발 환경</a:t>
            </a:r>
            <a:endParaRPr lang="en-US" altLang="ko-KR" sz="3200" b="1" dirty="0" smtClean="0">
              <a:solidFill>
                <a:prstClr val="white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34235" y="1612620"/>
            <a:ext cx="1323935" cy="372052"/>
            <a:chOff x="1635164" y="2479457"/>
            <a:chExt cx="1323935" cy="372052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9A8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 </a:t>
              </a:r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rgbClr val="4472C4">
                      <a:lumMod val="75000"/>
                    </a:srgb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Language</a:t>
              </a:r>
              <a:endParaRPr lang="en-US" altLang="ko-KR" sz="1100" b="1" dirty="0">
                <a:solidFill>
                  <a:srgbClr val="4472C4">
                    <a:lumMod val="75000"/>
                  </a:srgb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04" y="1413657"/>
            <a:ext cx="1323938" cy="13239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35" y="5282191"/>
            <a:ext cx="1266900" cy="1266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73" y="1350860"/>
            <a:ext cx="1268088" cy="1268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75045" y="2510242"/>
            <a:ext cx="758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  <a:latin typeface="나눔바른고딕 Light" pitchFamily="50" charset="-127"/>
                <a:ea typeface="나눔바른고딕 Light" pitchFamily="50" charset="-127"/>
              </a:rPr>
              <a:t>JAVA</a:t>
            </a:r>
            <a:endParaRPr lang="ko-KR" altLang="en-US" sz="2000" dirty="0">
              <a:solidFill>
                <a:schemeClr val="tx2"/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r="21305"/>
          <a:stretch/>
        </p:blipFill>
        <p:spPr>
          <a:xfrm>
            <a:off x="4262142" y="3969621"/>
            <a:ext cx="1186794" cy="12986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738">
            <a:off x="8477489" y="3744692"/>
            <a:ext cx="2158387" cy="60107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26309" y="2169778"/>
            <a:ext cx="10470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62100" y="3420406"/>
            <a:ext cx="1594556" cy="372052"/>
            <a:chOff x="1635164" y="2479457"/>
            <a:chExt cx="1323935" cy="372052"/>
          </a:xfrm>
        </p:grpSpPr>
        <p:sp>
          <p:nvSpPr>
            <p:cNvPr id="22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9A8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 </a:t>
              </a:r>
            </a:p>
          </p:txBody>
        </p:sp>
        <p:sp>
          <p:nvSpPr>
            <p:cNvPr id="24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rgbClr val="4472C4">
                      <a:lumMod val="75000"/>
                    </a:srgb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DBMS &amp; Server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189483" y="3977564"/>
            <a:ext cx="24106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Oracle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Apache Tomcat server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01244" y="3463550"/>
            <a:ext cx="1323935" cy="372052"/>
            <a:chOff x="1635164" y="2479457"/>
            <a:chExt cx="1323935" cy="372052"/>
          </a:xfrm>
        </p:grpSpPr>
        <p:sp>
          <p:nvSpPr>
            <p:cNvPr id="31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9A8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 </a:t>
              </a:r>
            </a:p>
          </p:txBody>
        </p:sp>
        <p:sp>
          <p:nvSpPr>
            <p:cNvPr id="32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rgbClr val="4472C4">
                      <a:lumMod val="75000"/>
                    </a:srgb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Tool </a:t>
              </a:r>
              <a:endParaRPr lang="en-US" altLang="ko-KR" sz="1100" b="1" dirty="0">
                <a:solidFill>
                  <a:srgbClr val="4472C4">
                    <a:lumMod val="75000"/>
                  </a:srgb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5993318" y="4135577"/>
            <a:ext cx="2560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Spring framework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Postman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Apache Tomcat server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922511" y="1522583"/>
            <a:ext cx="1323935" cy="372052"/>
            <a:chOff x="1635164" y="2479457"/>
            <a:chExt cx="1323935" cy="372052"/>
          </a:xfrm>
        </p:grpSpPr>
        <p:sp>
          <p:nvSpPr>
            <p:cNvPr id="35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9A8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 </a:t>
              </a:r>
            </a:p>
          </p:txBody>
        </p:sp>
        <p:sp>
          <p:nvSpPr>
            <p:cNvPr id="36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rgbClr val="4472C4">
                      <a:lumMod val="75000"/>
                    </a:srgb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API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014584" y="2079741"/>
            <a:ext cx="1955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Google map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Kakao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login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143761" y="5090222"/>
            <a:ext cx="1323935" cy="372052"/>
            <a:chOff x="1635164" y="2479457"/>
            <a:chExt cx="1323935" cy="372052"/>
          </a:xfrm>
        </p:grpSpPr>
        <p:sp>
          <p:nvSpPr>
            <p:cNvPr id="39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9A8F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prstClr val="white"/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CONTENTS </a:t>
              </a:r>
            </a:p>
          </p:txBody>
        </p:sp>
        <p:sp>
          <p:nvSpPr>
            <p:cNvPr id="40" name="모서리가 둥근 직사각형 10">
              <a:extLst>
                <a:ext uri="{FF2B5EF4-FFF2-40B4-BE49-F238E27FC236}">
                  <a16:creationId xmlns=""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rgbClr val="FCEBEC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rgbClr val="4472C4">
                      <a:lumMod val="75000"/>
                    </a:srgb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Android</a:t>
              </a:r>
              <a:endParaRPr lang="en-US" altLang="ko-KR" sz="1100" b="1" dirty="0">
                <a:solidFill>
                  <a:srgbClr val="4472C4">
                    <a:lumMod val="75000"/>
                  </a:srgb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143761" y="5684809"/>
            <a:ext cx="10470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android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515" y="4352942"/>
            <a:ext cx="1923590" cy="79348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43" y="2019176"/>
            <a:ext cx="1475534" cy="117120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83" y="5290470"/>
            <a:ext cx="1321405" cy="54508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46" y="5336018"/>
            <a:ext cx="1637128" cy="67982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35" y="3176328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개발 구조</a:t>
            </a:r>
            <a:r>
              <a:rPr lang="en-US" altLang="ko-KR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시안</a:t>
            </a:r>
            <a:r>
              <a:rPr lang="en-US" altLang="ko-KR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68" y="1025724"/>
            <a:ext cx="6427527" cy="529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94" y="1271913"/>
            <a:ext cx="6990795" cy="504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66289" y="842887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메인</a:t>
            </a:r>
            <a:r>
              <a:rPr lang="en-US" altLang="ko-KR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+</a:t>
            </a:r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모임개설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/>
          <a:stretch/>
        </p:blipFill>
        <p:spPr bwMode="auto">
          <a:xfrm>
            <a:off x="2968103" y="1304552"/>
            <a:ext cx="6655286" cy="501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1251" y="714181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회원정보</a:t>
            </a:r>
            <a:r>
              <a:rPr lang="en-US" altLang="ko-KR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수정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71" y="1304552"/>
            <a:ext cx="7437316" cy="452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836548" y="832221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모임정보</a:t>
            </a:r>
            <a:r>
              <a:rPr lang="en-US" altLang="ko-KR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게시판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69" y="1408765"/>
            <a:ext cx="8045920" cy="452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155049" y="837324"/>
            <a:ext cx="228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모임사진첩</a:t>
            </a:r>
            <a:r>
              <a:rPr lang="en-US" altLang="ko-KR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/</a:t>
            </a:r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일정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92" y="1287980"/>
            <a:ext cx="7860395" cy="456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836548" y="83222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라운드 ExtraBold" pitchFamily="50" charset="-127"/>
                <a:ea typeface="나눔스퀘어라운드 ExtraBold" pitchFamily="50" charset="-127"/>
              </a:rPr>
              <a:t>관리자 페이지</a:t>
            </a:r>
            <a:endParaRPr lang="ko-KR" altLang="en-US" sz="24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8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allAtOnce"/>
      <p:bldP spid="26" grpId="0"/>
      <p:bldP spid="26" grpId="1"/>
      <p:bldP spid="29" grpId="0"/>
      <p:bldP spid="29" grpId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회원가</a:t>
            </a:r>
            <a:r>
              <a:rPr lang="ko-KR" altLang="en-US" sz="3600" i="1" dirty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입</a:t>
            </a:r>
            <a:endParaRPr lang="en-US" altLang="ko-KR" sz="44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88" y="762000"/>
            <a:ext cx="7018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회원정보조</a:t>
            </a:r>
            <a:r>
              <a:rPr lang="ko-KR" altLang="en-US" sz="3600" i="1" dirty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회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88" y="638882"/>
            <a:ext cx="7018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1925" y="206020"/>
            <a:ext cx="6080480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i="1" dirty="0" smtClean="0">
                <a:solidFill>
                  <a:schemeClr val="bg2">
                    <a:lumMod val="1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가입된 모임리스트 조회</a:t>
            </a:r>
            <a:endParaRPr lang="en-US" altLang="ko-KR" sz="3600" b="1" i="1" dirty="0" smtClean="0">
              <a:solidFill>
                <a:schemeClr val="bg2">
                  <a:lumMod val="1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88" y="805360"/>
            <a:ext cx="701813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800</Words>
  <Application>Microsoft Office PowerPoint</Application>
  <PresentationFormat>사용자 지정</PresentationFormat>
  <Paragraphs>226</Paragraphs>
  <Slides>28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ezen</cp:lastModifiedBy>
  <cp:revision>54</cp:revision>
  <dcterms:created xsi:type="dcterms:W3CDTF">2019-08-08T02:55:53Z</dcterms:created>
  <dcterms:modified xsi:type="dcterms:W3CDTF">2019-09-05T00:47:31Z</dcterms:modified>
</cp:coreProperties>
</file>